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314" r:id="rId2"/>
    <p:sldId id="289" r:id="rId3"/>
    <p:sldId id="320" r:id="rId4"/>
    <p:sldId id="290" r:id="rId5"/>
    <p:sldId id="291" r:id="rId6"/>
    <p:sldId id="292" r:id="rId7"/>
    <p:sldId id="294" r:id="rId8"/>
    <p:sldId id="293" r:id="rId9"/>
    <p:sldId id="316" r:id="rId10"/>
    <p:sldId id="317" r:id="rId11"/>
    <p:sldId id="318" r:id="rId12"/>
    <p:sldId id="297" r:id="rId13"/>
    <p:sldId id="298" r:id="rId14"/>
    <p:sldId id="299" r:id="rId15"/>
    <p:sldId id="321" r:id="rId16"/>
    <p:sldId id="300" r:id="rId17"/>
    <p:sldId id="319" r:id="rId18"/>
    <p:sldId id="304" r:id="rId19"/>
    <p:sldId id="327" r:id="rId20"/>
    <p:sldId id="326" r:id="rId21"/>
    <p:sldId id="308" r:id="rId22"/>
    <p:sldId id="322" r:id="rId23"/>
    <p:sldId id="324" r:id="rId24"/>
    <p:sldId id="325" r:id="rId25"/>
    <p:sldId id="311" r:id="rId26"/>
    <p:sldId id="312" r:id="rId27"/>
    <p:sldId id="272" r:id="rId28"/>
    <p:sldId id="259" r:id="rId29"/>
    <p:sldId id="323" r:id="rId30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78" autoAdjust="0"/>
    <p:restoredTop sz="95574"/>
  </p:normalViewPr>
  <p:slideViewPr>
    <p:cSldViewPr snapToGrid="0" snapToObjects="1">
      <p:cViewPr varScale="1">
        <p:scale>
          <a:sx n="97" d="100"/>
          <a:sy n="97" d="100"/>
        </p:scale>
        <p:origin x="92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BC8C5-C494-4848-A269-354318343B41}" type="datetimeFigureOut">
              <a:rPr lang="en-SA" smtClean="0"/>
              <a:t>12/18/2021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ABCF2-693D-704C-AFC8-882711AAF652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344660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566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952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740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440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031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868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827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822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1f209f4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91f209f4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510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1f209f4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91f209f4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746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1f209f4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91f209f4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129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820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1f209f4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91f209f4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438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1f209f4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91f209f4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335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1f209f4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91f209f4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113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1f209f4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91f209f4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044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1f209f4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91f209f4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426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1f209f4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91f209f4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803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1f209f4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91f209f4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511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91f209f43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91f209f43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31f3d4fe2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31f3d4fe2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31f3d4fe2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31f3d4fe2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407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123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862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357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082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1f209f4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91f209f4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243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014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83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35372" y="1560917"/>
            <a:ext cx="5856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35367" y="4346984"/>
            <a:ext cx="4228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328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algn="ctr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algn="ctr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algn="ctr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algn="ctr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algn="ctr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47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097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6283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240000" y="409933"/>
            <a:ext cx="1171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359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40000" y="409933"/>
            <a:ext cx="1171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0134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40000" y="409933"/>
            <a:ext cx="1171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8642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3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6029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4315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5280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58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00" y="409933"/>
            <a:ext cx="1171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05027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113">
          <p15:clr>
            <a:srgbClr val="EA4335"/>
          </p15:clr>
        </p15:guide>
        <p15:guide id="4" orient="horz" pos="113">
          <p15:clr>
            <a:srgbClr val="EA4335"/>
          </p15:clr>
        </p15:guide>
        <p15:guide id="5" orient="horz" pos="3127">
          <p15:clr>
            <a:srgbClr val="EA4335"/>
          </p15:clr>
        </p15:guide>
        <p15:guide id="6" pos="5647">
          <p15:clr>
            <a:srgbClr val="EA4335"/>
          </p15:clr>
        </p15:guide>
        <p15:guide id="7" pos="1497">
          <p15:clr>
            <a:srgbClr val="EA4335"/>
          </p15:clr>
        </p15:guide>
        <p15:guide id="8" pos="426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E6A29-191C-6C4B-AC27-732EC442B7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070600" y="1005085"/>
            <a:ext cx="6121400" cy="4978400"/>
          </a:xfrm>
          <a:prstGeom prst="rect">
            <a:avLst/>
          </a:prstGeom>
        </p:spPr>
      </p:pic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308626" y="2207180"/>
            <a:ext cx="6121401" cy="1456382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5400" b="1" dirty="0">
                <a:solidFill>
                  <a:schemeClr val="tx1"/>
                </a:solidFill>
                <a:latin typeface="Gill Sans SemiBold" panose="020B0502020104020203" pitchFamily="34" charset="-79"/>
                <a:ea typeface="Krungthep" panose="02000400000000000000" pitchFamily="2" charset="-34"/>
                <a:cs typeface="Gill Sans SemiBold" panose="020B0502020104020203" pitchFamily="34" charset="-79"/>
              </a:rPr>
              <a:t>Stroke Prediction</a:t>
            </a:r>
            <a:endParaRPr sz="5400" b="1" dirty="0">
              <a:solidFill>
                <a:schemeClr val="tx1"/>
              </a:solidFill>
              <a:latin typeface="Gill Sans SemiBold" panose="020B0502020104020203" pitchFamily="34" charset="-79"/>
              <a:ea typeface="Krungthep" panose="02000400000000000000" pitchFamily="2" charset="-34"/>
              <a:cs typeface="Gill Sans SemiBold" panose="020B0502020104020203" pitchFamily="34" charset="-79"/>
            </a:endParaRPr>
          </a:p>
        </p:txBody>
      </p:sp>
      <p:pic>
        <p:nvPicPr>
          <p:cNvPr id="29" name="Google Shape;280;p13">
            <a:extLst>
              <a:ext uri="{FF2B5EF4-FFF2-40B4-BE49-F238E27FC236}">
                <a16:creationId xmlns:a16="http://schemas.microsoft.com/office/drawing/2014/main" id="{230BC8E9-98F2-BA4B-9D04-694E2069393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740" y="188017"/>
            <a:ext cx="1335626" cy="3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FAB5C9-FF97-2B48-9F94-361629818CBB}"/>
              </a:ext>
            </a:extLst>
          </p:cNvPr>
          <p:cNvSpPr txBox="1"/>
          <p:nvPr/>
        </p:nvSpPr>
        <p:spPr>
          <a:xfrm>
            <a:off x="497034" y="358112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kern="0" dirty="0">
                <a:solidFill>
                  <a:srgbClr val="080808">
                    <a:lumMod val="50000"/>
                    <a:lumOff val="50000"/>
                  </a:srgbClr>
                </a:solidFill>
                <a:latin typeface="Gill Sans Light" panose="020B0302020104020203" pitchFamily="34" charset="-79"/>
                <a:cs typeface="Gill Sans Light" panose="020B0302020104020203" pitchFamily="34" charset="-79"/>
                <a:sym typeface="Arial"/>
              </a:rPr>
              <a:t>16 December 2021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2A59F-4A2F-7346-8AF7-4B382CD96229}"/>
              </a:ext>
            </a:extLst>
          </p:cNvPr>
          <p:cNvSpPr txBox="1"/>
          <p:nvPr/>
        </p:nvSpPr>
        <p:spPr>
          <a:xfrm>
            <a:off x="1286443" y="6201889"/>
            <a:ext cx="48617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Rahaf Almayouf  , Shatha Alghamdi , Munira Alshahrani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81787-3A56-4751-BB08-A007CC810B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57" t="40434" r="30337" b="40341"/>
          <a:stretch/>
        </p:blipFill>
        <p:spPr>
          <a:xfrm>
            <a:off x="128642" y="6153136"/>
            <a:ext cx="1065703" cy="37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31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367" y="451428"/>
            <a:ext cx="11145713" cy="608064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400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Does body mass index and glucose levels in a person, propel a stroke?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5D66F35-8904-D84D-A258-E86ED183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sp>
        <p:nvSpPr>
          <p:cNvPr id="7" name="Google Shape;729;p35">
            <a:extLst>
              <a:ext uri="{FF2B5EF4-FFF2-40B4-BE49-F238E27FC236}">
                <a16:creationId xmlns:a16="http://schemas.microsoft.com/office/drawing/2014/main" id="{03137D27-9161-6C4D-AB01-A01AB5D84A7A}"/>
              </a:ext>
            </a:extLst>
          </p:cNvPr>
          <p:cNvSpPr/>
          <p:nvPr/>
        </p:nvSpPr>
        <p:spPr>
          <a:xfrm flipH="1">
            <a:off x="403467" y="541183"/>
            <a:ext cx="520900" cy="518309"/>
          </a:xfrm>
          <a:custGeom>
            <a:avLst/>
            <a:gdLst/>
            <a:ahLst/>
            <a:cxnLst/>
            <a:rect l="l" t="t" r="r" b="b"/>
            <a:pathLst>
              <a:path w="2614" h="2601" extrusionOk="0">
                <a:moveTo>
                  <a:pt x="1307" y="0"/>
                </a:moveTo>
                <a:cubicBezTo>
                  <a:pt x="585" y="0"/>
                  <a:pt x="1" y="572"/>
                  <a:pt x="1" y="1294"/>
                </a:cubicBezTo>
                <a:cubicBezTo>
                  <a:pt x="1" y="2015"/>
                  <a:pt x="585" y="2600"/>
                  <a:pt x="1307" y="2600"/>
                </a:cubicBezTo>
                <a:cubicBezTo>
                  <a:pt x="2025" y="2600"/>
                  <a:pt x="2613" y="2015"/>
                  <a:pt x="2613" y="1294"/>
                </a:cubicBezTo>
                <a:cubicBezTo>
                  <a:pt x="2613" y="572"/>
                  <a:pt x="2025" y="0"/>
                  <a:pt x="1307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1867" kern="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A5CFA-3EF4-47E0-B17B-14CBE4EF22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9"/>
          <a:stretch/>
        </p:blipFill>
        <p:spPr bwMode="auto">
          <a:xfrm>
            <a:off x="1560710" y="2188704"/>
            <a:ext cx="8889095" cy="3918266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4A8D12-E084-4797-A3D2-1932A6ED44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58" b="89578"/>
          <a:stretch/>
        </p:blipFill>
        <p:spPr bwMode="auto">
          <a:xfrm>
            <a:off x="1794702" y="2188704"/>
            <a:ext cx="1862898" cy="327058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C531D3-19DA-43A7-87CE-3FB3DA50F4FC}"/>
              </a:ext>
            </a:extLst>
          </p:cNvPr>
          <p:cNvCxnSpPr>
            <a:cxnSpLocks/>
          </p:cNvCxnSpPr>
          <p:nvPr/>
        </p:nvCxnSpPr>
        <p:spPr>
          <a:xfrm>
            <a:off x="1065132" y="1047034"/>
            <a:ext cx="851163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019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368" y="434229"/>
            <a:ext cx="11145713" cy="73221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400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Does body mass index and glucose levels in a person, propel a stroke?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5D66F35-8904-D84D-A258-E86ED183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sp>
        <p:nvSpPr>
          <p:cNvPr id="7" name="Google Shape;729;p35">
            <a:extLst>
              <a:ext uri="{FF2B5EF4-FFF2-40B4-BE49-F238E27FC236}">
                <a16:creationId xmlns:a16="http://schemas.microsoft.com/office/drawing/2014/main" id="{03137D27-9161-6C4D-AB01-A01AB5D84A7A}"/>
              </a:ext>
            </a:extLst>
          </p:cNvPr>
          <p:cNvSpPr/>
          <p:nvPr/>
        </p:nvSpPr>
        <p:spPr>
          <a:xfrm flipH="1">
            <a:off x="403467" y="541183"/>
            <a:ext cx="520900" cy="518309"/>
          </a:xfrm>
          <a:custGeom>
            <a:avLst/>
            <a:gdLst/>
            <a:ahLst/>
            <a:cxnLst/>
            <a:rect l="l" t="t" r="r" b="b"/>
            <a:pathLst>
              <a:path w="2614" h="2601" extrusionOk="0">
                <a:moveTo>
                  <a:pt x="1307" y="0"/>
                </a:moveTo>
                <a:cubicBezTo>
                  <a:pt x="585" y="0"/>
                  <a:pt x="1" y="572"/>
                  <a:pt x="1" y="1294"/>
                </a:cubicBezTo>
                <a:cubicBezTo>
                  <a:pt x="1" y="2015"/>
                  <a:pt x="585" y="2600"/>
                  <a:pt x="1307" y="2600"/>
                </a:cubicBezTo>
                <a:cubicBezTo>
                  <a:pt x="2025" y="2600"/>
                  <a:pt x="2613" y="2015"/>
                  <a:pt x="2613" y="1294"/>
                </a:cubicBezTo>
                <a:cubicBezTo>
                  <a:pt x="2613" y="572"/>
                  <a:pt x="2025" y="0"/>
                  <a:pt x="1307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1867" kern="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0320B-1D06-4EB3-A48B-B44776D36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424" y="1809751"/>
            <a:ext cx="8559599" cy="4477738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D9C5E8-412E-4114-851F-D54E2FB8E11F}"/>
              </a:ext>
            </a:extLst>
          </p:cNvPr>
          <p:cNvCxnSpPr>
            <a:cxnSpLocks/>
          </p:cNvCxnSpPr>
          <p:nvPr/>
        </p:nvCxnSpPr>
        <p:spPr>
          <a:xfrm>
            <a:off x="1065132" y="1047034"/>
            <a:ext cx="8483717" cy="124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97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368" y="296334"/>
            <a:ext cx="11145713" cy="85513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800" b="1" dirty="0">
                <a:latin typeface="Goudy Old Style" panose="02020502050305020303" pitchFamily="18" charset="0"/>
                <a:cs typeface="Gill Sans SemiBold" panose="020B0502020104020203" pitchFamily="34" charset="-79"/>
              </a:rPr>
              <a:t>Assumption: Smoking can induce Stroke, is it true?</a:t>
            </a:r>
            <a:endParaRPr lang="en-US" sz="2800" b="1" dirty="0">
              <a:latin typeface="Goudy Old Style" panose="02020502050305020303" pitchFamily="18" charset="0"/>
              <a:ea typeface="Krungthep" panose="02000400000000000000" pitchFamily="2" charset="-34"/>
              <a:cs typeface="Gill Sans SemiBold" panose="020B0502020104020203" pitchFamily="34" charset="-79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5D66F35-8904-D84D-A258-E86ED183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sp>
        <p:nvSpPr>
          <p:cNvPr id="7" name="Google Shape;729;p35">
            <a:extLst>
              <a:ext uri="{FF2B5EF4-FFF2-40B4-BE49-F238E27FC236}">
                <a16:creationId xmlns:a16="http://schemas.microsoft.com/office/drawing/2014/main" id="{03137D27-9161-6C4D-AB01-A01AB5D84A7A}"/>
              </a:ext>
            </a:extLst>
          </p:cNvPr>
          <p:cNvSpPr/>
          <p:nvPr/>
        </p:nvSpPr>
        <p:spPr>
          <a:xfrm flipH="1">
            <a:off x="403467" y="541183"/>
            <a:ext cx="520900" cy="518309"/>
          </a:xfrm>
          <a:custGeom>
            <a:avLst/>
            <a:gdLst/>
            <a:ahLst/>
            <a:cxnLst/>
            <a:rect l="l" t="t" r="r" b="b"/>
            <a:pathLst>
              <a:path w="2614" h="2601" extrusionOk="0">
                <a:moveTo>
                  <a:pt x="1307" y="0"/>
                </a:moveTo>
                <a:cubicBezTo>
                  <a:pt x="585" y="0"/>
                  <a:pt x="1" y="572"/>
                  <a:pt x="1" y="1294"/>
                </a:cubicBezTo>
                <a:cubicBezTo>
                  <a:pt x="1" y="2015"/>
                  <a:pt x="585" y="2600"/>
                  <a:pt x="1307" y="2600"/>
                </a:cubicBezTo>
                <a:cubicBezTo>
                  <a:pt x="2025" y="2600"/>
                  <a:pt x="2613" y="2015"/>
                  <a:pt x="2613" y="1294"/>
                </a:cubicBezTo>
                <a:cubicBezTo>
                  <a:pt x="2613" y="572"/>
                  <a:pt x="2025" y="0"/>
                  <a:pt x="13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1867" kern="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8A3BE2-5790-4F76-BFC9-4AA76429A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67" y="1654673"/>
            <a:ext cx="9965863" cy="4051861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95B1C2-D828-49F9-8A59-4486EEDD2D74}"/>
              </a:ext>
            </a:extLst>
          </p:cNvPr>
          <p:cNvCxnSpPr>
            <a:cxnSpLocks/>
          </p:cNvCxnSpPr>
          <p:nvPr/>
        </p:nvCxnSpPr>
        <p:spPr>
          <a:xfrm>
            <a:off x="1065132" y="1047034"/>
            <a:ext cx="741575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721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368" y="523770"/>
            <a:ext cx="11145713" cy="5858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400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Assumption: Heart with a Heart Disease is prone to Stroke, is it true?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5D66F35-8904-D84D-A258-E86ED183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sp>
        <p:nvSpPr>
          <p:cNvPr id="7" name="Google Shape;729;p35">
            <a:extLst>
              <a:ext uri="{FF2B5EF4-FFF2-40B4-BE49-F238E27FC236}">
                <a16:creationId xmlns:a16="http://schemas.microsoft.com/office/drawing/2014/main" id="{03137D27-9161-6C4D-AB01-A01AB5D84A7A}"/>
              </a:ext>
            </a:extLst>
          </p:cNvPr>
          <p:cNvSpPr/>
          <p:nvPr/>
        </p:nvSpPr>
        <p:spPr>
          <a:xfrm flipH="1">
            <a:off x="403467" y="541183"/>
            <a:ext cx="520900" cy="518309"/>
          </a:xfrm>
          <a:custGeom>
            <a:avLst/>
            <a:gdLst/>
            <a:ahLst/>
            <a:cxnLst/>
            <a:rect l="l" t="t" r="r" b="b"/>
            <a:pathLst>
              <a:path w="2614" h="2601" extrusionOk="0">
                <a:moveTo>
                  <a:pt x="1307" y="0"/>
                </a:moveTo>
                <a:cubicBezTo>
                  <a:pt x="585" y="0"/>
                  <a:pt x="1" y="572"/>
                  <a:pt x="1" y="1294"/>
                </a:cubicBezTo>
                <a:cubicBezTo>
                  <a:pt x="1" y="2015"/>
                  <a:pt x="585" y="2600"/>
                  <a:pt x="1307" y="2600"/>
                </a:cubicBezTo>
                <a:cubicBezTo>
                  <a:pt x="2025" y="2600"/>
                  <a:pt x="2613" y="2015"/>
                  <a:pt x="2613" y="1294"/>
                </a:cubicBezTo>
                <a:cubicBezTo>
                  <a:pt x="2613" y="572"/>
                  <a:pt x="2025" y="0"/>
                  <a:pt x="130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67" kern="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3B4DC-3AED-4047-9D94-6B8FA6715B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6"/>
          <a:stretch/>
        </p:blipFill>
        <p:spPr bwMode="auto">
          <a:xfrm>
            <a:off x="2021314" y="2446533"/>
            <a:ext cx="8951820" cy="336443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AA2AA8-2510-4CBB-B36B-BC08591AB7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6" t="1407" r="-624" b="90831"/>
          <a:stretch/>
        </p:blipFill>
        <p:spPr bwMode="auto">
          <a:xfrm>
            <a:off x="7260053" y="1998910"/>
            <a:ext cx="2193868" cy="28618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0C895-5045-4A29-BE98-5FF1BFABA7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" r="59655" b="92238"/>
          <a:stretch/>
        </p:blipFill>
        <p:spPr bwMode="auto">
          <a:xfrm>
            <a:off x="1654990" y="1998910"/>
            <a:ext cx="3580818" cy="286186"/>
          </a:xfrm>
          <a:prstGeom prst="rect">
            <a:avLst/>
          </a:prstGeom>
          <a:noFill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FD0BD3-418F-4376-8E6E-7ED44661054B}"/>
              </a:ext>
            </a:extLst>
          </p:cNvPr>
          <p:cNvCxnSpPr>
            <a:cxnSpLocks/>
          </p:cNvCxnSpPr>
          <p:nvPr/>
        </p:nvCxnSpPr>
        <p:spPr>
          <a:xfrm>
            <a:off x="1065132" y="1047034"/>
            <a:ext cx="853257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429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367" y="-42627"/>
            <a:ext cx="11145713" cy="116762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400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Assumption: Workload results in high blood pressure and that could lead to Stroke.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5D66F35-8904-D84D-A258-E86ED183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sp>
        <p:nvSpPr>
          <p:cNvPr id="7" name="Google Shape;729;p35">
            <a:extLst>
              <a:ext uri="{FF2B5EF4-FFF2-40B4-BE49-F238E27FC236}">
                <a16:creationId xmlns:a16="http://schemas.microsoft.com/office/drawing/2014/main" id="{03137D27-9161-6C4D-AB01-A01AB5D84A7A}"/>
              </a:ext>
            </a:extLst>
          </p:cNvPr>
          <p:cNvSpPr/>
          <p:nvPr/>
        </p:nvSpPr>
        <p:spPr>
          <a:xfrm flipH="1">
            <a:off x="403467" y="541183"/>
            <a:ext cx="520900" cy="518309"/>
          </a:xfrm>
          <a:custGeom>
            <a:avLst/>
            <a:gdLst/>
            <a:ahLst/>
            <a:cxnLst/>
            <a:rect l="l" t="t" r="r" b="b"/>
            <a:pathLst>
              <a:path w="2614" h="2601" extrusionOk="0">
                <a:moveTo>
                  <a:pt x="1307" y="0"/>
                </a:moveTo>
                <a:cubicBezTo>
                  <a:pt x="585" y="0"/>
                  <a:pt x="1" y="572"/>
                  <a:pt x="1" y="1294"/>
                </a:cubicBezTo>
                <a:cubicBezTo>
                  <a:pt x="1" y="2015"/>
                  <a:pt x="585" y="2600"/>
                  <a:pt x="1307" y="2600"/>
                </a:cubicBezTo>
                <a:cubicBezTo>
                  <a:pt x="2025" y="2600"/>
                  <a:pt x="2613" y="2015"/>
                  <a:pt x="2613" y="1294"/>
                </a:cubicBezTo>
                <a:cubicBezTo>
                  <a:pt x="2613" y="572"/>
                  <a:pt x="2025" y="0"/>
                  <a:pt x="13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1867" kern="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23868-A944-4028-ABDD-D4CC04F37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2" y="1708803"/>
            <a:ext cx="10460736" cy="3720868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B2CEE2-A5BD-43C7-A382-C75C02AB2443}"/>
              </a:ext>
            </a:extLst>
          </p:cNvPr>
          <p:cNvCxnSpPr>
            <a:cxnSpLocks/>
          </p:cNvCxnSpPr>
          <p:nvPr/>
        </p:nvCxnSpPr>
        <p:spPr>
          <a:xfrm>
            <a:off x="1009291" y="1003662"/>
            <a:ext cx="1025834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654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367" y="-42627"/>
            <a:ext cx="11145713" cy="116762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400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Assumption: Workload results in high blood pressure and that could lead to Stroke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5D66F35-8904-D84D-A258-E86ED183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sp>
        <p:nvSpPr>
          <p:cNvPr id="7" name="Google Shape;729;p35">
            <a:extLst>
              <a:ext uri="{FF2B5EF4-FFF2-40B4-BE49-F238E27FC236}">
                <a16:creationId xmlns:a16="http://schemas.microsoft.com/office/drawing/2014/main" id="{03137D27-9161-6C4D-AB01-A01AB5D84A7A}"/>
              </a:ext>
            </a:extLst>
          </p:cNvPr>
          <p:cNvSpPr/>
          <p:nvPr/>
        </p:nvSpPr>
        <p:spPr>
          <a:xfrm flipH="1">
            <a:off x="403467" y="541183"/>
            <a:ext cx="520900" cy="518309"/>
          </a:xfrm>
          <a:custGeom>
            <a:avLst/>
            <a:gdLst/>
            <a:ahLst/>
            <a:cxnLst/>
            <a:rect l="l" t="t" r="r" b="b"/>
            <a:pathLst>
              <a:path w="2614" h="2601" extrusionOk="0">
                <a:moveTo>
                  <a:pt x="1307" y="0"/>
                </a:moveTo>
                <a:cubicBezTo>
                  <a:pt x="585" y="0"/>
                  <a:pt x="1" y="572"/>
                  <a:pt x="1" y="1294"/>
                </a:cubicBezTo>
                <a:cubicBezTo>
                  <a:pt x="1" y="2015"/>
                  <a:pt x="585" y="2600"/>
                  <a:pt x="1307" y="2600"/>
                </a:cubicBezTo>
                <a:cubicBezTo>
                  <a:pt x="2025" y="2600"/>
                  <a:pt x="2613" y="2015"/>
                  <a:pt x="2613" y="1294"/>
                </a:cubicBezTo>
                <a:cubicBezTo>
                  <a:pt x="2613" y="572"/>
                  <a:pt x="2025" y="0"/>
                  <a:pt x="13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1867" kern="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0095DE1-F347-4F13-B6A6-F1E6CDA13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3159" y="1835780"/>
            <a:ext cx="7985294" cy="442523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D8B6AD-5769-469F-BC69-F8909B79C85A}"/>
              </a:ext>
            </a:extLst>
          </p:cNvPr>
          <p:cNvCxnSpPr>
            <a:cxnSpLocks/>
          </p:cNvCxnSpPr>
          <p:nvPr/>
        </p:nvCxnSpPr>
        <p:spPr>
          <a:xfrm>
            <a:off x="1009291" y="1003662"/>
            <a:ext cx="1025834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23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367" y="482787"/>
            <a:ext cx="11145713" cy="63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400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Assumption: Males are most susceptible to strokes due to high work-related stress.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5D66F35-8904-D84D-A258-E86ED183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sp>
        <p:nvSpPr>
          <p:cNvPr id="7" name="Google Shape;729;p35">
            <a:extLst>
              <a:ext uri="{FF2B5EF4-FFF2-40B4-BE49-F238E27FC236}">
                <a16:creationId xmlns:a16="http://schemas.microsoft.com/office/drawing/2014/main" id="{03137D27-9161-6C4D-AB01-A01AB5D84A7A}"/>
              </a:ext>
            </a:extLst>
          </p:cNvPr>
          <p:cNvSpPr/>
          <p:nvPr/>
        </p:nvSpPr>
        <p:spPr>
          <a:xfrm flipH="1">
            <a:off x="403467" y="541183"/>
            <a:ext cx="520900" cy="518309"/>
          </a:xfrm>
          <a:custGeom>
            <a:avLst/>
            <a:gdLst/>
            <a:ahLst/>
            <a:cxnLst/>
            <a:rect l="l" t="t" r="r" b="b"/>
            <a:pathLst>
              <a:path w="2614" h="2601" extrusionOk="0">
                <a:moveTo>
                  <a:pt x="1307" y="0"/>
                </a:moveTo>
                <a:cubicBezTo>
                  <a:pt x="585" y="0"/>
                  <a:pt x="1" y="572"/>
                  <a:pt x="1" y="1294"/>
                </a:cubicBezTo>
                <a:cubicBezTo>
                  <a:pt x="1" y="2015"/>
                  <a:pt x="585" y="2600"/>
                  <a:pt x="1307" y="2600"/>
                </a:cubicBezTo>
                <a:cubicBezTo>
                  <a:pt x="2025" y="2600"/>
                  <a:pt x="2613" y="2015"/>
                  <a:pt x="2613" y="1294"/>
                </a:cubicBezTo>
                <a:cubicBezTo>
                  <a:pt x="2613" y="572"/>
                  <a:pt x="2025" y="0"/>
                  <a:pt x="13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1867" kern="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DA47F-BA69-4D2B-A195-3F6553B6D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5" b="5025"/>
          <a:stretch/>
        </p:blipFill>
        <p:spPr bwMode="auto">
          <a:xfrm>
            <a:off x="3706459" y="2269789"/>
            <a:ext cx="4052415" cy="373190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DC8D41-10CB-4C8C-A561-FE46C52B85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13"/>
          <a:stretch/>
        </p:blipFill>
        <p:spPr bwMode="auto">
          <a:xfrm>
            <a:off x="3939793" y="1904029"/>
            <a:ext cx="3068280" cy="310124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322373-7939-41E1-AEFA-76EB8AE7A143}"/>
              </a:ext>
            </a:extLst>
          </p:cNvPr>
          <p:cNvCxnSpPr>
            <a:cxnSpLocks/>
          </p:cNvCxnSpPr>
          <p:nvPr/>
        </p:nvCxnSpPr>
        <p:spPr>
          <a:xfrm>
            <a:off x="1009291" y="1003662"/>
            <a:ext cx="1025834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049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8;p15">
            <a:extLst>
              <a:ext uri="{FF2B5EF4-FFF2-40B4-BE49-F238E27FC236}">
                <a16:creationId xmlns:a16="http://schemas.microsoft.com/office/drawing/2014/main" id="{B70AB789-FE67-BB4D-9CAE-854FC176DB41}"/>
              </a:ext>
            </a:extLst>
          </p:cNvPr>
          <p:cNvSpPr txBox="1">
            <a:spLocks/>
          </p:cNvSpPr>
          <p:nvPr/>
        </p:nvSpPr>
        <p:spPr>
          <a:xfrm>
            <a:off x="924367" y="488931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US" sz="3733" kern="0" dirty="0">
                <a:solidFill>
                  <a:srgbClr val="080808"/>
                </a:solidFill>
                <a:latin typeface="Goudy Old Style" panose="02020502050305020303" pitchFamily="18" charset="0"/>
                <a:cs typeface="GILL SANS SEMIBOLD" panose="020B0502020104020203" pitchFamily="34" charset="-79"/>
              </a:rPr>
              <a:t>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05B10-F1C8-E342-89C9-8196BF13F81A}"/>
              </a:ext>
            </a:extLst>
          </p:cNvPr>
          <p:cNvSpPr txBox="1"/>
          <p:nvPr/>
        </p:nvSpPr>
        <p:spPr>
          <a:xfrm>
            <a:off x="5900924" y="74872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cxnSp>
        <p:nvCxnSpPr>
          <p:cNvPr id="309" name="Google Shape;1353;p28">
            <a:extLst>
              <a:ext uri="{FF2B5EF4-FFF2-40B4-BE49-F238E27FC236}">
                <a16:creationId xmlns:a16="http://schemas.microsoft.com/office/drawing/2014/main" id="{4C026F55-94CB-46F0-BF7D-B9A296E0BD55}"/>
              </a:ext>
            </a:extLst>
          </p:cNvPr>
          <p:cNvCxnSpPr>
            <a:stCxn id="307" idx="4"/>
            <a:endCxn id="308" idx="0"/>
          </p:cNvCxnSpPr>
          <p:nvPr/>
        </p:nvCxnSpPr>
        <p:spPr>
          <a:xfrm>
            <a:off x="8725465" y="5216419"/>
            <a:ext cx="0" cy="20443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15A38ADB-7091-413A-AD0D-A73133DF72D1}"/>
              </a:ext>
            </a:extLst>
          </p:cNvPr>
          <p:cNvGrpSpPr/>
          <p:nvPr/>
        </p:nvGrpSpPr>
        <p:grpSpPr>
          <a:xfrm>
            <a:off x="7783015" y="1646882"/>
            <a:ext cx="1884900" cy="1507034"/>
            <a:chOff x="5980366" y="1944084"/>
            <a:chExt cx="1884900" cy="1507034"/>
          </a:xfrm>
        </p:grpSpPr>
        <p:sp>
          <p:nvSpPr>
            <p:cNvPr id="310" name="Google Shape;1354;p28">
              <a:extLst>
                <a:ext uri="{FF2B5EF4-FFF2-40B4-BE49-F238E27FC236}">
                  <a16:creationId xmlns:a16="http://schemas.microsoft.com/office/drawing/2014/main" id="{E04CC15E-19B0-4A22-8BBF-B8B740A6D55F}"/>
                </a:ext>
              </a:extLst>
            </p:cNvPr>
            <p:cNvSpPr/>
            <p:nvPr/>
          </p:nvSpPr>
          <p:spPr>
            <a:xfrm flipH="1">
              <a:off x="6465616" y="1944084"/>
              <a:ext cx="914400" cy="91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355;p28">
              <a:extLst>
                <a:ext uri="{FF2B5EF4-FFF2-40B4-BE49-F238E27FC236}">
                  <a16:creationId xmlns:a16="http://schemas.microsoft.com/office/drawing/2014/main" id="{88D144B2-E281-430F-B305-C8C0F0A3F900}"/>
                </a:ext>
              </a:extLst>
            </p:cNvPr>
            <p:cNvSpPr/>
            <p:nvPr/>
          </p:nvSpPr>
          <p:spPr>
            <a:xfrm>
              <a:off x="5980366" y="3062918"/>
              <a:ext cx="1884900" cy="388200"/>
            </a:xfrm>
            <a:prstGeom prst="roundRect">
              <a:avLst>
                <a:gd name="adj" fmla="val 3352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SA" sz="1600" kern="0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  <a:sym typeface="Arial"/>
                </a:rPr>
                <a:t>Models</a:t>
              </a:r>
            </a:p>
          </p:txBody>
        </p:sp>
        <p:cxnSp>
          <p:nvCxnSpPr>
            <p:cNvPr id="312" name="Google Shape;1356;p28">
              <a:extLst>
                <a:ext uri="{FF2B5EF4-FFF2-40B4-BE49-F238E27FC236}">
                  <a16:creationId xmlns:a16="http://schemas.microsoft.com/office/drawing/2014/main" id="{9FC5C778-A2E9-42FA-8A7F-E7C18E43721F}"/>
                </a:ext>
              </a:extLst>
            </p:cNvPr>
            <p:cNvCxnSpPr>
              <a:stCxn id="310" idx="4"/>
              <a:endCxn id="311" idx="0"/>
            </p:cNvCxnSpPr>
            <p:nvPr/>
          </p:nvCxnSpPr>
          <p:spPr>
            <a:xfrm>
              <a:off x="6922816" y="2858484"/>
              <a:ext cx="0" cy="20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2" name="Google Shape;1151;p45">
              <a:extLst>
                <a:ext uri="{FF2B5EF4-FFF2-40B4-BE49-F238E27FC236}">
                  <a16:creationId xmlns:a16="http://schemas.microsoft.com/office/drawing/2014/main" id="{CF66D87E-9C71-415B-B572-00A2403D4426}"/>
                </a:ext>
              </a:extLst>
            </p:cNvPr>
            <p:cNvSpPr/>
            <p:nvPr/>
          </p:nvSpPr>
          <p:spPr>
            <a:xfrm>
              <a:off x="6655669" y="2192484"/>
              <a:ext cx="534293" cy="461703"/>
            </a:xfrm>
            <a:custGeom>
              <a:avLst/>
              <a:gdLst/>
              <a:ahLst/>
              <a:cxnLst/>
              <a:rect l="l" t="t" r="r" b="b"/>
              <a:pathLst>
                <a:path w="17297" h="14947" extrusionOk="0">
                  <a:moveTo>
                    <a:pt x="10412" y="0"/>
                  </a:moveTo>
                  <a:cubicBezTo>
                    <a:pt x="9523" y="0"/>
                    <a:pt x="8727" y="233"/>
                    <a:pt x="8192" y="633"/>
                  </a:cubicBezTo>
                  <a:cubicBezTo>
                    <a:pt x="7863" y="454"/>
                    <a:pt x="7486" y="355"/>
                    <a:pt x="7094" y="355"/>
                  </a:cubicBezTo>
                  <a:cubicBezTo>
                    <a:pt x="6855" y="355"/>
                    <a:pt x="6611" y="392"/>
                    <a:pt x="6369" y="469"/>
                  </a:cubicBezTo>
                  <a:cubicBezTo>
                    <a:pt x="5866" y="633"/>
                    <a:pt x="5458" y="943"/>
                    <a:pt x="5184" y="1351"/>
                  </a:cubicBezTo>
                  <a:cubicBezTo>
                    <a:pt x="5017" y="1316"/>
                    <a:pt x="4843" y="1299"/>
                    <a:pt x="4665" y="1299"/>
                  </a:cubicBezTo>
                  <a:cubicBezTo>
                    <a:pt x="4005" y="1299"/>
                    <a:pt x="3292" y="1540"/>
                    <a:pt x="2682" y="2034"/>
                  </a:cubicBezTo>
                  <a:cubicBezTo>
                    <a:pt x="1960" y="2605"/>
                    <a:pt x="1539" y="3392"/>
                    <a:pt x="1458" y="4156"/>
                  </a:cubicBezTo>
                  <a:cubicBezTo>
                    <a:pt x="736" y="4346"/>
                    <a:pt x="164" y="4944"/>
                    <a:pt x="53" y="5721"/>
                  </a:cubicBezTo>
                  <a:cubicBezTo>
                    <a:pt x="1" y="6237"/>
                    <a:pt x="151" y="6727"/>
                    <a:pt x="448" y="7096"/>
                  </a:cubicBezTo>
                  <a:cubicBezTo>
                    <a:pt x="259" y="7693"/>
                    <a:pt x="259" y="8347"/>
                    <a:pt x="517" y="8944"/>
                  </a:cubicBezTo>
                  <a:cubicBezTo>
                    <a:pt x="955" y="9974"/>
                    <a:pt x="1994" y="10584"/>
                    <a:pt x="3113" y="10584"/>
                  </a:cubicBezTo>
                  <a:cubicBezTo>
                    <a:pt x="3520" y="10584"/>
                    <a:pt x="3938" y="10503"/>
                    <a:pt x="4341" y="10332"/>
                  </a:cubicBezTo>
                  <a:cubicBezTo>
                    <a:pt x="4449" y="10280"/>
                    <a:pt x="4573" y="10224"/>
                    <a:pt x="4681" y="10156"/>
                  </a:cubicBezTo>
                  <a:cubicBezTo>
                    <a:pt x="4694" y="10224"/>
                    <a:pt x="4723" y="10293"/>
                    <a:pt x="4749" y="10348"/>
                  </a:cubicBezTo>
                  <a:cubicBezTo>
                    <a:pt x="5188" y="11377"/>
                    <a:pt x="6228" y="11986"/>
                    <a:pt x="7343" y="11986"/>
                  </a:cubicBezTo>
                  <a:cubicBezTo>
                    <a:pt x="7747" y="11986"/>
                    <a:pt x="8162" y="11906"/>
                    <a:pt x="8561" y="11736"/>
                  </a:cubicBezTo>
                  <a:cubicBezTo>
                    <a:pt x="8613" y="11707"/>
                    <a:pt x="8668" y="11681"/>
                    <a:pt x="8724" y="11668"/>
                  </a:cubicBezTo>
                  <a:cubicBezTo>
                    <a:pt x="9023" y="11995"/>
                    <a:pt x="9467" y="12178"/>
                    <a:pt x="9934" y="12178"/>
                  </a:cubicBezTo>
                  <a:cubicBezTo>
                    <a:pt x="10105" y="12178"/>
                    <a:pt x="10280" y="12153"/>
                    <a:pt x="10452" y="12102"/>
                  </a:cubicBezTo>
                  <a:cubicBezTo>
                    <a:pt x="10520" y="12347"/>
                    <a:pt x="10628" y="12592"/>
                    <a:pt x="10749" y="12837"/>
                  </a:cubicBezTo>
                  <a:cubicBezTo>
                    <a:pt x="11389" y="14049"/>
                    <a:pt x="12493" y="14810"/>
                    <a:pt x="13606" y="14947"/>
                  </a:cubicBezTo>
                  <a:lnTo>
                    <a:pt x="14113" y="14496"/>
                  </a:lnTo>
                  <a:cubicBezTo>
                    <a:pt x="14096" y="14483"/>
                    <a:pt x="14096" y="14483"/>
                    <a:pt x="14083" y="14470"/>
                  </a:cubicBezTo>
                  <a:cubicBezTo>
                    <a:pt x="13077" y="14156"/>
                    <a:pt x="12329" y="13219"/>
                    <a:pt x="12329" y="12089"/>
                  </a:cubicBezTo>
                  <a:lnTo>
                    <a:pt x="12329" y="11994"/>
                  </a:lnTo>
                  <a:cubicBezTo>
                    <a:pt x="12768" y="12248"/>
                    <a:pt x="13281" y="12388"/>
                    <a:pt x="13814" y="12388"/>
                  </a:cubicBezTo>
                  <a:cubicBezTo>
                    <a:pt x="14223" y="12388"/>
                    <a:pt x="14643" y="12305"/>
                    <a:pt x="15050" y="12128"/>
                  </a:cubicBezTo>
                  <a:cubicBezTo>
                    <a:pt x="16562" y="11491"/>
                    <a:pt x="17297" y="9829"/>
                    <a:pt x="16696" y="8428"/>
                  </a:cubicBezTo>
                  <a:cubicBezTo>
                    <a:pt x="16601" y="8196"/>
                    <a:pt x="16464" y="7981"/>
                    <a:pt x="16317" y="7788"/>
                  </a:cubicBezTo>
                  <a:cubicBezTo>
                    <a:pt x="16983" y="7096"/>
                    <a:pt x="17173" y="5897"/>
                    <a:pt x="16709" y="4797"/>
                  </a:cubicBezTo>
                  <a:cubicBezTo>
                    <a:pt x="16288" y="3801"/>
                    <a:pt x="15432" y="3134"/>
                    <a:pt x="14560" y="3027"/>
                  </a:cubicBezTo>
                  <a:cubicBezTo>
                    <a:pt x="14736" y="1789"/>
                    <a:pt x="13391" y="509"/>
                    <a:pt x="11500" y="113"/>
                  </a:cubicBezTo>
                  <a:cubicBezTo>
                    <a:pt x="11130" y="37"/>
                    <a:pt x="10763" y="0"/>
                    <a:pt x="10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E7455D5E-1C48-4744-A0EE-1973CE9553AC}"/>
              </a:ext>
            </a:extLst>
          </p:cNvPr>
          <p:cNvGrpSpPr/>
          <p:nvPr/>
        </p:nvGrpSpPr>
        <p:grpSpPr>
          <a:xfrm>
            <a:off x="5158545" y="1646882"/>
            <a:ext cx="1884900" cy="1507034"/>
            <a:chOff x="3865441" y="1944084"/>
            <a:chExt cx="1884900" cy="1507034"/>
          </a:xfrm>
        </p:grpSpPr>
        <p:sp>
          <p:nvSpPr>
            <p:cNvPr id="313" name="Google Shape;1357;p28">
              <a:extLst>
                <a:ext uri="{FF2B5EF4-FFF2-40B4-BE49-F238E27FC236}">
                  <a16:creationId xmlns:a16="http://schemas.microsoft.com/office/drawing/2014/main" id="{B79B4FC3-E95C-425C-A8B5-DCDF1083D24F}"/>
                </a:ext>
              </a:extLst>
            </p:cNvPr>
            <p:cNvSpPr/>
            <p:nvPr/>
          </p:nvSpPr>
          <p:spPr>
            <a:xfrm flipH="1">
              <a:off x="4350691" y="1944084"/>
              <a:ext cx="914400" cy="91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358;p28">
              <a:extLst>
                <a:ext uri="{FF2B5EF4-FFF2-40B4-BE49-F238E27FC236}">
                  <a16:creationId xmlns:a16="http://schemas.microsoft.com/office/drawing/2014/main" id="{171328F5-4133-404F-A298-2D1C585B915D}"/>
                </a:ext>
              </a:extLst>
            </p:cNvPr>
            <p:cNvSpPr/>
            <p:nvPr/>
          </p:nvSpPr>
          <p:spPr>
            <a:xfrm>
              <a:off x="3865441" y="3062918"/>
              <a:ext cx="1884900" cy="388200"/>
            </a:xfrm>
            <a:prstGeom prst="roundRect">
              <a:avLst>
                <a:gd name="adj" fmla="val 3352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SA" sz="1400" kern="0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  <a:sym typeface="Arial"/>
                </a:rPr>
                <a:t>Selecte Features</a:t>
              </a:r>
            </a:p>
          </p:txBody>
        </p:sp>
        <p:cxnSp>
          <p:nvCxnSpPr>
            <p:cNvPr id="315" name="Google Shape;1359;p28">
              <a:extLst>
                <a:ext uri="{FF2B5EF4-FFF2-40B4-BE49-F238E27FC236}">
                  <a16:creationId xmlns:a16="http://schemas.microsoft.com/office/drawing/2014/main" id="{8678C819-2CAB-48BA-A678-172AD0865569}"/>
                </a:ext>
              </a:extLst>
            </p:cNvPr>
            <p:cNvCxnSpPr>
              <a:stCxn id="313" idx="4"/>
              <a:endCxn id="314" idx="0"/>
            </p:cNvCxnSpPr>
            <p:nvPr/>
          </p:nvCxnSpPr>
          <p:spPr>
            <a:xfrm>
              <a:off x="4807891" y="2858484"/>
              <a:ext cx="0" cy="20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3" name="Google Shape;1152;p45">
              <a:extLst>
                <a:ext uri="{FF2B5EF4-FFF2-40B4-BE49-F238E27FC236}">
                  <a16:creationId xmlns:a16="http://schemas.microsoft.com/office/drawing/2014/main" id="{463285A6-5F5B-46FC-96A3-B149F2C6A87E}"/>
                </a:ext>
              </a:extLst>
            </p:cNvPr>
            <p:cNvSpPr/>
            <p:nvPr/>
          </p:nvSpPr>
          <p:spPr>
            <a:xfrm>
              <a:off x="4517817" y="2164580"/>
              <a:ext cx="580148" cy="501328"/>
            </a:xfrm>
            <a:custGeom>
              <a:avLst/>
              <a:gdLst/>
              <a:ahLst/>
              <a:cxnLst/>
              <a:rect l="l" t="t" r="r" b="b"/>
              <a:pathLst>
                <a:path w="17297" h="14947" extrusionOk="0">
                  <a:moveTo>
                    <a:pt x="10412" y="0"/>
                  </a:moveTo>
                  <a:cubicBezTo>
                    <a:pt x="9523" y="0"/>
                    <a:pt x="8727" y="233"/>
                    <a:pt x="8192" y="633"/>
                  </a:cubicBezTo>
                  <a:cubicBezTo>
                    <a:pt x="7863" y="454"/>
                    <a:pt x="7486" y="355"/>
                    <a:pt x="7094" y="355"/>
                  </a:cubicBezTo>
                  <a:cubicBezTo>
                    <a:pt x="6855" y="355"/>
                    <a:pt x="6611" y="392"/>
                    <a:pt x="6369" y="469"/>
                  </a:cubicBezTo>
                  <a:cubicBezTo>
                    <a:pt x="5866" y="633"/>
                    <a:pt x="5458" y="943"/>
                    <a:pt x="5184" y="1351"/>
                  </a:cubicBezTo>
                  <a:cubicBezTo>
                    <a:pt x="5017" y="1316"/>
                    <a:pt x="4843" y="1299"/>
                    <a:pt x="4665" y="1299"/>
                  </a:cubicBezTo>
                  <a:cubicBezTo>
                    <a:pt x="4005" y="1299"/>
                    <a:pt x="3292" y="1540"/>
                    <a:pt x="2682" y="2034"/>
                  </a:cubicBezTo>
                  <a:cubicBezTo>
                    <a:pt x="1960" y="2605"/>
                    <a:pt x="1539" y="3392"/>
                    <a:pt x="1458" y="4156"/>
                  </a:cubicBezTo>
                  <a:cubicBezTo>
                    <a:pt x="736" y="4346"/>
                    <a:pt x="164" y="4944"/>
                    <a:pt x="53" y="5721"/>
                  </a:cubicBezTo>
                  <a:cubicBezTo>
                    <a:pt x="1" y="6237"/>
                    <a:pt x="151" y="6727"/>
                    <a:pt x="448" y="7096"/>
                  </a:cubicBezTo>
                  <a:cubicBezTo>
                    <a:pt x="259" y="7693"/>
                    <a:pt x="259" y="8347"/>
                    <a:pt x="517" y="8944"/>
                  </a:cubicBezTo>
                  <a:cubicBezTo>
                    <a:pt x="955" y="9974"/>
                    <a:pt x="1994" y="10584"/>
                    <a:pt x="3113" y="10584"/>
                  </a:cubicBezTo>
                  <a:cubicBezTo>
                    <a:pt x="3520" y="10584"/>
                    <a:pt x="3938" y="10503"/>
                    <a:pt x="4341" y="10332"/>
                  </a:cubicBezTo>
                  <a:cubicBezTo>
                    <a:pt x="4449" y="10280"/>
                    <a:pt x="4573" y="10224"/>
                    <a:pt x="4681" y="10156"/>
                  </a:cubicBezTo>
                  <a:cubicBezTo>
                    <a:pt x="4694" y="10224"/>
                    <a:pt x="4723" y="10293"/>
                    <a:pt x="4749" y="10348"/>
                  </a:cubicBezTo>
                  <a:cubicBezTo>
                    <a:pt x="5188" y="11377"/>
                    <a:pt x="6228" y="11986"/>
                    <a:pt x="7343" y="11986"/>
                  </a:cubicBezTo>
                  <a:cubicBezTo>
                    <a:pt x="7747" y="11986"/>
                    <a:pt x="8162" y="11906"/>
                    <a:pt x="8561" y="11736"/>
                  </a:cubicBezTo>
                  <a:cubicBezTo>
                    <a:pt x="8613" y="11707"/>
                    <a:pt x="8668" y="11681"/>
                    <a:pt x="8724" y="11668"/>
                  </a:cubicBezTo>
                  <a:cubicBezTo>
                    <a:pt x="9023" y="11995"/>
                    <a:pt x="9467" y="12178"/>
                    <a:pt x="9934" y="12178"/>
                  </a:cubicBezTo>
                  <a:cubicBezTo>
                    <a:pt x="10105" y="12178"/>
                    <a:pt x="10280" y="12153"/>
                    <a:pt x="10452" y="12102"/>
                  </a:cubicBezTo>
                  <a:cubicBezTo>
                    <a:pt x="10520" y="12347"/>
                    <a:pt x="10628" y="12592"/>
                    <a:pt x="10749" y="12837"/>
                  </a:cubicBezTo>
                  <a:cubicBezTo>
                    <a:pt x="11389" y="14049"/>
                    <a:pt x="12493" y="14810"/>
                    <a:pt x="13606" y="14947"/>
                  </a:cubicBezTo>
                  <a:lnTo>
                    <a:pt x="14113" y="14496"/>
                  </a:lnTo>
                  <a:cubicBezTo>
                    <a:pt x="14096" y="14483"/>
                    <a:pt x="14096" y="14483"/>
                    <a:pt x="14083" y="14470"/>
                  </a:cubicBezTo>
                  <a:cubicBezTo>
                    <a:pt x="13077" y="14156"/>
                    <a:pt x="12329" y="13219"/>
                    <a:pt x="12329" y="12089"/>
                  </a:cubicBezTo>
                  <a:lnTo>
                    <a:pt x="12329" y="11994"/>
                  </a:lnTo>
                  <a:cubicBezTo>
                    <a:pt x="12768" y="12248"/>
                    <a:pt x="13281" y="12388"/>
                    <a:pt x="13814" y="12388"/>
                  </a:cubicBezTo>
                  <a:cubicBezTo>
                    <a:pt x="14223" y="12388"/>
                    <a:pt x="14643" y="12305"/>
                    <a:pt x="15050" y="12128"/>
                  </a:cubicBezTo>
                  <a:cubicBezTo>
                    <a:pt x="16562" y="11491"/>
                    <a:pt x="17297" y="9829"/>
                    <a:pt x="16696" y="8428"/>
                  </a:cubicBezTo>
                  <a:cubicBezTo>
                    <a:pt x="16601" y="8196"/>
                    <a:pt x="16464" y="7981"/>
                    <a:pt x="16317" y="7788"/>
                  </a:cubicBezTo>
                  <a:cubicBezTo>
                    <a:pt x="16983" y="7096"/>
                    <a:pt x="17173" y="5897"/>
                    <a:pt x="16709" y="4797"/>
                  </a:cubicBezTo>
                  <a:cubicBezTo>
                    <a:pt x="16288" y="3801"/>
                    <a:pt x="15432" y="3134"/>
                    <a:pt x="14560" y="3027"/>
                  </a:cubicBezTo>
                  <a:cubicBezTo>
                    <a:pt x="14736" y="1789"/>
                    <a:pt x="13391" y="509"/>
                    <a:pt x="11500" y="113"/>
                  </a:cubicBezTo>
                  <a:cubicBezTo>
                    <a:pt x="11130" y="37"/>
                    <a:pt x="10763" y="0"/>
                    <a:pt x="10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3480AE-5C44-499C-96F2-64EFBF1E4995}"/>
              </a:ext>
            </a:extLst>
          </p:cNvPr>
          <p:cNvGrpSpPr/>
          <p:nvPr/>
        </p:nvGrpSpPr>
        <p:grpSpPr>
          <a:xfrm>
            <a:off x="2386051" y="1646096"/>
            <a:ext cx="1884900" cy="1507034"/>
            <a:chOff x="1750516" y="1944084"/>
            <a:chExt cx="1884900" cy="1507034"/>
          </a:xfrm>
        </p:grpSpPr>
        <p:sp>
          <p:nvSpPr>
            <p:cNvPr id="302" name="Google Shape;1346;p28">
              <a:extLst>
                <a:ext uri="{FF2B5EF4-FFF2-40B4-BE49-F238E27FC236}">
                  <a16:creationId xmlns:a16="http://schemas.microsoft.com/office/drawing/2014/main" id="{900A14DD-5C75-492B-9855-F56250009B55}"/>
                </a:ext>
              </a:extLst>
            </p:cNvPr>
            <p:cNvSpPr/>
            <p:nvPr/>
          </p:nvSpPr>
          <p:spPr>
            <a:xfrm flipH="1">
              <a:off x="2235766" y="1944084"/>
              <a:ext cx="914400" cy="91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348;p28">
              <a:extLst>
                <a:ext uri="{FF2B5EF4-FFF2-40B4-BE49-F238E27FC236}">
                  <a16:creationId xmlns:a16="http://schemas.microsoft.com/office/drawing/2014/main" id="{ABEEB0EA-8A92-4579-B8BE-835DE4729844}"/>
                </a:ext>
              </a:extLst>
            </p:cNvPr>
            <p:cNvSpPr/>
            <p:nvPr/>
          </p:nvSpPr>
          <p:spPr>
            <a:xfrm>
              <a:off x="1750516" y="3062918"/>
              <a:ext cx="1884900" cy="388200"/>
            </a:xfrm>
            <a:prstGeom prst="roundRect">
              <a:avLst>
                <a:gd name="adj" fmla="val 3352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SA" sz="1600" kern="0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  <a:sym typeface="Arial"/>
                </a:rPr>
                <a:t>Preprocessing</a:t>
              </a:r>
            </a:p>
          </p:txBody>
        </p:sp>
        <p:cxnSp>
          <p:nvCxnSpPr>
            <p:cNvPr id="306" name="Google Shape;1350;p28">
              <a:extLst>
                <a:ext uri="{FF2B5EF4-FFF2-40B4-BE49-F238E27FC236}">
                  <a16:creationId xmlns:a16="http://schemas.microsoft.com/office/drawing/2014/main" id="{0C9A088F-F8F9-45EE-933F-19ACD674DE6A}"/>
                </a:ext>
              </a:extLst>
            </p:cNvPr>
            <p:cNvCxnSpPr>
              <a:stCxn id="302" idx="4"/>
              <a:endCxn id="304" idx="0"/>
            </p:cNvCxnSpPr>
            <p:nvPr/>
          </p:nvCxnSpPr>
          <p:spPr>
            <a:xfrm>
              <a:off x="2692966" y="2858484"/>
              <a:ext cx="0" cy="20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4" name="Google Shape;1153;p45">
              <a:extLst>
                <a:ext uri="{FF2B5EF4-FFF2-40B4-BE49-F238E27FC236}">
                  <a16:creationId xmlns:a16="http://schemas.microsoft.com/office/drawing/2014/main" id="{4EBE506F-EDBA-4D01-A4F0-42CD2AB5CD29}"/>
                </a:ext>
              </a:extLst>
            </p:cNvPr>
            <p:cNvSpPr/>
            <p:nvPr/>
          </p:nvSpPr>
          <p:spPr>
            <a:xfrm>
              <a:off x="2419444" y="2181329"/>
              <a:ext cx="547044" cy="472722"/>
            </a:xfrm>
            <a:custGeom>
              <a:avLst/>
              <a:gdLst/>
              <a:ahLst/>
              <a:cxnLst/>
              <a:rect l="l" t="t" r="r" b="b"/>
              <a:pathLst>
                <a:path w="17297" h="14947" extrusionOk="0">
                  <a:moveTo>
                    <a:pt x="10412" y="0"/>
                  </a:moveTo>
                  <a:cubicBezTo>
                    <a:pt x="9523" y="0"/>
                    <a:pt x="8727" y="233"/>
                    <a:pt x="8192" y="633"/>
                  </a:cubicBezTo>
                  <a:cubicBezTo>
                    <a:pt x="7863" y="454"/>
                    <a:pt x="7486" y="355"/>
                    <a:pt x="7094" y="355"/>
                  </a:cubicBezTo>
                  <a:cubicBezTo>
                    <a:pt x="6855" y="355"/>
                    <a:pt x="6611" y="392"/>
                    <a:pt x="6369" y="469"/>
                  </a:cubicBezTo>
                  <a:cubicBezTo>
                    <a:pt x="5866" y="633"/>
                    <a:pt x="5458" y="943"/>
                    <a:pt x="5184" y="1351"/>
                  </a:cubicBezTo>
                  <a:cubicBezTo>
                    <a:pt x="5017" y="1316"/>
                    <a:pt x="4843" y="1299"/>
                    <a:pt x="4665" y="1299"/>
                  </a:cubicBezTo>
                  <a:cubicBezTo>
                    <a:pt x="4005" y="1299"/>
                    <a:pt x="3292" y="1540"/>
                    <a:pt x="2682" y="2034"/>
                  </a:cubicBezTo>
                  <a:cubicBezTo>
                    <a:pt x="1960" y="2605"/>
                    <a:pt x="1539" y="3392"/>
                    <a:pt x="1458" y="4156"/>
                  </a:cubicBezTo>
                  <a:cubicBezTo>
                    <a:pt x="736" y="4346"/>
                    <a:pt x="164" y="4944"/>
                    <a:pt x="53" y="5721"/>
                  </a:cubicBezTo>
                  <a:cubicBezTo>
                    <a:pt x="1" y="6237"/>
                    <a:pt x="151" y="6727"/>
                    <a:pt x="448" y="7096"/>
                  </a:cubicBezTo>
                  <a:cubicBezTo>
                    <a:pt x="259" y="7693"/>
                    <a:pt x="259" y="8347"/>
                    <a:pt x="517" y="8944"/>
                  </a:cubicBezTo>
                  <a:cubicBezTo>
                    <a:pt x="955" y="9974"/>
                    <a:pt x="1994" y="10584"/>
                    <a:pt x="3113" y="10584"/>
                  </a:cubicBezTo>
                  <a:cubicBezTo>
                    <a:pt x="3520" y="10584"/>
                    <a:pt x="3938" y="10503"/>
                    <a:pt x="4341" y="10332"/>
                  </a:cubicBezTo>
                  <a:cubicBezTo>
                    <a:pt x="4449" y="10280"/>
                    <a:pt x="4573" y="10224"/>
                    <a:pt x="4681" y="10156"/>
                  </a:cubicBezTo>
                  <a:cubicBezTo>
                    <a:pt x="4694" y="10224"/>
                    <a:pt x="4723" y="10293"/>
                    <a:pt x="4749" y="10348"/>
                  </a:cubicBezTo>
                  <a:cubicBezTo>
                    <a:pt x="5188" y="11377"/>
                    <a:pt x="6228" y="11986"/>
                    <a:pt x="7343" y="11986"/>
                  </a:cubicBezTo>
                  <a:cubicBezTo>
                    <a:pt x="7747" y="11986"/>
                    <a:pt x="8162" y="11906"/>
                    <a:pt x="8561" y="11736"/>
                  </a:cubicBezTo>
                  <a:cubicBezTo>
                    <a:pt x="8613" y="11707"/>
                    <a:pt x="8668" y="11681"/>
                    <a:pt x="8724" y="11668"/>
                  </a:cubicBezTo>
                  <a:cubicBezTo>
                    <a:pt x="9023" y="11995"/>
                    <a:pt x="9467" y="12178"/>
                    <a:pt x="9934" y="12178"/>
                  </a:cubicBezTo>
                  <a:cubicBezTo>
                    <a:pt x="10105" y="12178"/>
                    <a:pt x="10280" y="12153"/>
                    <a:pt x="10452" y="12102"/>
                  </a:cubicBezTo>
                  <a:cubicBezTo>
                    <a:pt x="10520" y="12347"/>
                    <a:pt x="10628" y="12592"/>
                    <a:pt x="10749" y="12837"/>
                  </a:cubicBezTo>
                  <a:cubicBezTo>
                    <a:pt x="11389" y="14049"/>
                    <a:pt x="12493" y="14810"/>
                    <a:pt x="13606" y="14947"/>
                  </a:cubicBezTo>
                  <a:lnTo>
                    <a:pt x="14113" y="14496"/>
                  </a:lnTo>
                  <a:cubicBezTo>
                    <a:pt x="14096" y="14483"/>
                    <a:pt x="14096" y="14483"/>
                    <a:pt x="14083" y="14470"/>
                  </a:cubicBezTo>
                  <a:cubicBezTo>
                    <a:pt x="13077" y="14156"/>
                    <a:pt x="12329" y="13219"/>
                    <a:pt x="12329" y="12089"/>
                  </a:cubicBezTo>
                  <a:lnTo>
                    <a:pt x="12329" y="11994"/>
                  </a:lnTo>
                  <a:cubicBezTo>
                    <a:pt x="12768" y="12248"/>
                    <a:pt x="13281" y="12388"/>
                    <a:pt x="13814" y="12388"/>
                  </a:cubicBezTo>
                  <a:cubicBezTo>
                    <a:pt x="14223" y="12388"/>
                    <a:pt x="14643" y="12305"/>
                    <a:pt x="15050" y="12128"/>
                  </a:cubicBezTo>
                  <a:cubicBezTo>
                    <a:pt x="16562" y="11491"/>
                    <a:pt x="17297" y="9829"/>
                    <a:pt x="16696" y="8428"/>
                  </a:cubicBezTo>
                  <a:cubicBezTo>
                    <a:pt x="16601" y="8196"/>
                    <a:pt x="16464" y="7981"/>
                    <a:pt x="16317" y="7788"/>
                  </a:cubicBezTo>
                  <a:cubicBezTo>
                    <a:pt x="16983" y="7096"/>
                    <a:pt x="17173" y="5897"/>
                    <a:pt x="16709" y="4797"/>
                  </a:cubicBezTo>
                  <a:cubicBezTo>
                    <a:pt x="16288" y="3801"/>
                    <a:pt x="15432" y="3134"/>
                    <a:pt x="14560" y="3027"/>
                  </a:cubicBezTo>
                  <a:cubicBezTo>
                    <a:pt x="14736" y="1789"/>
                    <a:pt x="13391" y="509"/>
                    <a:pt x="11500" y="113"/>
                  </a:cubicBezTo>
                  <a:cubicBezTo>
                    <a:pt x="11130" y="37"/>
                    <a:pt x="10763" y="0"/>
                    <a:pt x="104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6EA9BD57-350B-404E-A156-C687D968D360}"/>
              </a:ext>
            </a:extLst>
          </p:cNvPr>
          <p:cNvGrpSpPr/>
          <p:nvPr/>
        </p:nvGrpSpPr>
        <p:grpSpPr>
          <a:xfrm>
            <a:off x="7783015" y="4302019"/>
            <a:ext cx="1884900" cy="1507034"/>
            <a:chOff x="8830106" y="1944084"/>
            <a:chExt cx="1884900" cy="1507034"/>
          </a:xfrm>
        </p:grpSpPr>
        <p:sp>
          <p:nvSpPr>
            <p:cNvPr id="307" name="Google Shape;1351;p28">
              <a:extLst>
                <a:ext uri="{FF2B5EF4-FFF2-40B4-BE49-F238E27FC236}">
                  <a16:creationId xmlns:a16="http://schemas.microsoft.com/office/drawing/2014/main" id="{2E75DB0B-BAB4-4C90-B30D-9463A3E52C45}"/>
                </a:ext>
              </a:extLst>
            </p:cNvPr>
            <p:cNvSpPr/>
            <p:nvPr/>
          </p:nvSpPr>
          <p:spPr>
            <a:xfrm flipH="1">
              <a:off x="9315356" y="1944084"/>
              <a:ext cx="914400" cy="91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1352;p28">
              <a:extLst>
                <a:ext uri="{FF2B5EF4-FFF2-40B4-BE49-F238E27FC236}">
                  <a16:creationId xmlns:a16="http://schemas.microsoft.com/office/drawing/2014/main" id="{69E00B78-2382-4FE6-A81C-595E10375B4F}"/>
                </a:ext>
              </a:extLst>
            </p:cNvPr>
            <p:cNvSpPr/>
            <p:nvPr/>
          </p:nvSpPr>
          <p:spPr>
            <a:xfrm>
              <a:off x="8830106" y="3062918"/>
              <a:ext cx="1884900" cy="388200"/>
            </a:xfrm>
            <a:prstGeom prst="roundRect">
              <a:avLst>
                <a:gd name="adj" fmla="val 33526"/>
              </a:avLst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7" algn="ctr" defTabSz="1219170">
                <a:buClr>
                  <a:srgbClr val="000000"/>
                </a:buClr>
              </a:pPr>
              <a:r>
                <a:rPr lang="en-SA" sz="1600" kern="0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  <a:sym typeface="Arial"/>
                </a:rPr>
                <a:t>Stacking</a:t>
              </a:r>
            </a:p>
          </p:txBody>
        </p:sp>
        <p:sp>
          <p:nvSpPr>
            <p:cNvPr id="405" name="Google Shape;1152;p45">
              <a:extLst>
                <a:ext uri="{FF2B5EF4-FFF2-40B4-BE49-F238E27FC236}">
                  <a16:creationId xmlns:a16="http://schemas.microsoft.com/office/drawing/2014/main" id="{B9E5C954-D457-4988-A8FE-4C6EEE824991}"/>
                </a:ext>
              </a:extLst>
            </p:cNvPr>
            <p:cNvSpPr/>
            <p:nvPr/>
          </p:nvSpPr>
          <p:spPr>
            <a:xfrm>
              <a:off x="9482482" y="2192484"/>
              <a:ext cx="580148" cy="501328"/>
            </a:xfrm>
            <a:custGeom>
              <a:avLst/>
              <a:gdLst/>
              <a:ahLst/>
              <a:cxnLst/>
              <a:rect l="l" t="t" r="r" b="b"/>
              <a:pathLst>
                <a:path w="17297" h="14947" extrusionOk="0">
                  <a:moveTo>
                    <a:pt x="10412" y="0"/>
                  </a:moveTo>
                  <a:cubicBezTo>
                    <a:pt x="9523" y="0"/>
                    <a:pt x="8727" y="233"/>
                    <a:pt x="8192" y="633"/>
                  </a:cubicBezTo>
                  <a:cubicBezTo>
                    <a:pt x="7863" y="454"/>
                    <a:pt x="7486" y="355"/>
                    <a:pt x="7094" y="355"/>
                  </a:cubicBezTo>
                  <a:cubicBezTo>
                    <a:pt x="6855" y="355"/>
                    <a:pt x="6611" y="392"/>
                    <a:pt x="6369" y="469"/>
                  </a:cubicBezTo>
                  <a:cubicBezTo>
                    <a:pt x="5866" y="633"/>
                    <a:pt x="5458" y="943"/>
                    <a:pt x="5184" y="1351"/>
                  </a:cubicBezTo>
                  <a:cubicBezTo>
                    <a:pt x="5017" y="1316"/>
                    <a:pt x="4843" y="1299"/>
                    <a:pt x="4665" y="1299"/>
                  </a:cubicBezTo>
                  <a:cubicBezTo>
                    <a:pt x="4005" y="1299"/>
                    <a:pt x="3292" y="1540"/>
                    <a:pt x="2682" y="2034"/>
                  </a:cubicBezTo>
                  <a:cubicBezTo>
                    <a:pt x="1960" y="2605"/>
                    <a:pt x="1539" y="3392"/>
                    <a:pt x="1458" y="4156"/>
                  </a:cubicBezTo>
                  <a:cubicBezTo>
                    <a:pt x="736" y="4346"/>
                    <a:pt x="164" y="4944"/>
                    <a:pt x="53" y="5721"/>
                  </a:cubicBezTo>
                  <a:cubicBezTo>
                    <a:pt x="1" y="6237"/>
                    <a:pt x="151" y="6727"/>
                    <a:pt x="448" y="7096"/>
                  </a:cubicBezTo>
                  <a:cubicBezTo>
                    <a:pt x="259" y="7693"/>
                    <a:pt x="259" y="8347"/>
                    <a:pt x="517" y="8944"/>
                  </a:cubicBezTo>
                  <a:cubicBezTo>
                    <a:pt x="955" y="9974"/>
                    <a:pt x="1994" y="10584"/>
                    <a:pt x="3113" y="10584"/>
                  </a:cubicBezTo>
                  <a:cubicBezTo>
                    <a:pt x="3520" y="10584"/>
                    <a:pt x="3938" y="10503"/>
                    <a:pt x="4341" y="10332"/>
                  </a:cubicBezTo>
                  <a:cubicBezTo>
                    <a:pt x="4449" y="10280"/>
                    <a:pt x="4573" y="10224"/>
                    <a:pt x="4681" y="10156"/>
                  </a:cubicBezTo>
                  <a:cubicBezTo>
                    <a:pt x="4694" y="10224"/>
                    <a:pt x="4723" y="10293"/>
                    <a:pt x="4749" y="10348"/>
                  </a:cubicBezTo>
                  <a:cubicBezTo>
                    <a:pt x="5188" y="11377"/>
                    <a:pt x="6228" y="11986"/>
                    <a:pt x="7343" y="11986"/>
                  </a:cubicBezTo>
                  <a:cubicBezTo>
                    <a:pt x="7747" y="11986"/>
                    <a:pt x="8162" y="11906"/>
                    <a:pt x="8561" y="11736"/>
                  </a:cubicBezTo>
                  <a:cubicBezTo>
                    <a:pt x="8613" y="11707"/>
                    <a:pt x="8668" y="11681"/>
                    <a:pt x="8724" y="11668"/>
                  </a:cubicBezTo>
                  <a:cubicBezTo>
                    <a:pt x="9023" y="11995"/>
                    <a:pt x="9467" y="12178"/>
                    <a:pt x="9934" y="12178"/>
                  </a:cubicBezTo>
                  <a:cubicBezTo>
                    <a:pt x="10105" y="12178"/>
                    <a:pt x="10280" y="12153"/>
                    <a:pt x="10452" y="12102"/>
                  </a:cubicBezTo>
                  <a:cubicBezTo>
                    <a:pt x="10520" y="12347"/>
                    <a:pt x="10628" y="12592"/>
                    <a:pt x="10749" y="12837"/>
                  </a:cubicBezTo>
                  <a:cubicBezTo>
                    <a:pt x="11389" y="14049"/>
                    <a:pt x="12493" y="14810"/>
                    <a:pt x="13606" y="14947"/>
                  </a:cubicBezTo>
                  <a:lnTo>
                    <a:pt x="14113" y="14496"/>
                  </a:lnTo>
                  <a:cubicBezTo>
                    <a:pt x="14096" y="14483"/>
                    <a:pt x="14096" y="14483"/>
                    <a:pt x="14083" y="14470"/>
                  </a:cubicBezTo>
                  <a:cubicBezTo>
                    <a:pt x="13077" y="14156"/>
                    <a:pt x="12329" y="13219"/>
                    <a:pt x="12329" y="12089"/>
                  </a:cubicBezTo>
                  <a:lnTo>
                    <a:pt x="12329" y="11994"/>
                  </a:lnTo>
                  <a:cubicBezTo>
                    <a:pt x="12768" y="12248"/>
                    <a:pt x="13281" y="12388"/>
                    <a:pt x="13814" y="12388"/>
                  </a:cubicBezTo>
                  <a:cubicBezTo>
                    <a:pt x="14223" y="12388"/>
                    <a:pt x="14643" y="12305"/>
                    <a:pt x="15050" y="12128"/>
                  </a:cubicBezTo>
                  <a:cubicBezTo>
                    <a:pt x="16562" y="11491"/>
                    <a:pt x="17297" y="9829"/>
                    <a:pt x="16696" y="8428"/>
                  </a:cubicBezTo>
                  <a:cubicBezTo>
                    <a:pt x="16601" y="8196"/>
                    <a:pt x="16464" y="7981"/>
                    <a:pt x="16317" y="7788"/>
                  </a:cubicBezTo>
                  <a:cubicBezTo>
                    <a:pt x="16983" y="7096"/>
                    <a:pt x="17173" y="5897"/>
                    <a:pt x="16709" y="4797"/>
                  </a:cubicBezTo>
                  <a:cubicBezTo>
                    <a:pt x="16288" y="3801"/>
                    <a:pt x="15432" y="3134"/>
                    <a:pt x="14560" y="3027"/>
                  </a:cubicBezTo>
                  <a:cubicBezTo>
                    <a:pt x="14736" y="1789"/>
                    <a:pt x="13391" y="509"/>
                    <a:pt x="11500" y="113"/>
                  </a:cubicBezTo>
                  <a:cubicBezTo>
                    <a:pt x="11130" y="37"/>
                    <a:pt x="10763" y="0"/>
                    <a:pt x="10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E2BF6A99-53ED-4F4E-8F36-90E219D70BCE}"/>
              </a:ext>
            </a:extLst>
          </p:cNvPr>
          <p:cNvGrpSpPr/>
          <p:nvPr/>
        </p:nvGrpSpPr>
        <p:grpSpPr>
          <a:xfrm>
            <a:off x="5153549" y="4289319"/>
            <a:ext cx="1945263" cy="1507034"/>
            <a:chOff x="5230142" y="3921219"/>
            <a:chExt cx="1945263" cy="1507034"/>
          </a:xfrm>
        </p:grpSpPr>
        <p:sp>
          <p:nvSpPr>
            <p:cNvPr id="483" name="Google Shape;1354;p28">
              <a:extLst>
                <a:ext uri="{FF2B5EF4-FFF2-40B4-BE49-F238E27FC236}">
                  <a16:creationId xmlns:a16="http://schemas.microsoft.com/office/drawing/2014/main" id="{D50DF4BD-D921-4B95-99B1-BE1417BCE4CE}"/>
                </a:ext>
              </a:extLst>
            </p:cNvPr>
            <p:cNvSpPr/>
            <p:nvPr/>
          </p:nvSpPr>
          <p:spPr>
            <a:xfrm flipH="1">
              <a:off x="5715393" y="3921219"/>
              <a:ext cx="914400" cy="91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355;p28">
              <a:extLst>
                <a:ext uri="{FF2B5EF4-FFF2-40B4-BE49-F238E27FC236}">
                  <a16:creationId xmlns:a16="http://schemas.microsoft.com/office/drawing/2014/main" id="{AF8037D5-E5FB-4A5E-AF02-A525F6FA40B3}"/>
                </a:ext>
              </a:extLst>
            </p:cNvPr>
            <p:cNvSpPr/>
            <p:nvPr/>
          </p:nvSpPr>
          <p:spPr>
            <a:xfrm>
              <a:off x="5230142" y="5040053"/>
              <a:ext cx="1945263" cy="388200"/>
            </a:xfrm>
            <a:prstGeom prst="roundRect">
              <a:avLst>
                <a:gd name="adj" fmla="val 3352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SA" sz="1200" kern="0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  <a:sym typeface="Arial"/>
                </a:rPr>
                <a:t>Oversampling and Undersampling</a:t>
              </a:r>
            </a:p>
          </p:txBody>
        </p:sp>
        <p:sp>
          <p:nvSpPr>
            <p:cNvPr id="485" name="Google Shape;1151;p45">
              <a:extLst>
                <a:ext uri="{FF2B5EF4-FFF2-40B4-BE49-F238E27FC236}">
                  <a16:creationId xmlns:a16="http://schemas.microsoft.com/office/drawing/2014/main" id="{B9EA63BA-D5B3-4BC3-B6B5-270766EEADAD}"/>
                </a:ext>
              </a:extLst>
            </p:cNvPr>
            <p:cNvSpPr/>
            <p:nvPr/>
          </p:nvSpPr>
          <p:spPr>
            <a:xfrm>
              <a:off x="5976042" y="4267236"/>
              <a:ext cx="476964" cy="342900"/>
            </a:xfrm>
            <a:custGeom>
              <a:avLst/>
              <a:gdLst/>
              <a:ahLst/>
              <a:cxnLst/>
              <a:rect l="l" t="t" r="r" b="b"/>
              <a:pathLst>
                <a:path w="17297" h="14947" extrusionOk="0">
                  <a:moveTo>
                    <a:pt x="10412" y="0"/>
                  </a:moveTo>
                  <a:cubicBezTo>
                    <a:pt x="9523" y="0"/>
                    <a:pt x="8727" y="233"/>
                    <a:pt x="8192" y="633"/>
                  </a:cubicBezTo>
                  <a:cubicBezTo>
                    <a:pt x="7863" y="454"/>
                    <a:pt x="7486" y="355"/>
                    <a:pt x="7094" y="355"/>
                  </a:cubicBezTo>
                  <a:cubicBezTo>
                    <a:pt x="6855" y="355"/>
                    <a:pt x="6611" y="392"/>
                    <a:pt x="6369" y="469"/>
                  </a:cubicBezTo>
                  <a:cubicBezTo>
                    <a:pt x="5866" y="633"/>
                    <a:pt x="5458" y="943"/>
                    <a:pt x="5184" y="1351"/>
                  </a:cubicBezTo>
                  <a:cubicBezTo>
                    <a:pt x="5017" y="1316"/>
                    <a:pt x="4843" y="1299"/>
                    <a:pt x="4665" y="1299"/>
                  </a:cubicBezTo>
                  <a:cubicBezTo>
                    <a:pt x="4005" y="1299"/>
                    <a:pt x="3292" y="1540"/>
                    <a:pt x="2682" y="2034"/>
                  </a:cubicBezTo>
                  <a:cubicBezTo>
                    <a:pt x="1960" y="2605"/>
                    <a:pt x="1539" y="3392"/>
                    <a:pt x="1458" y="4156"/>
                  </a:cubicBezTo>
                  <a:cubicBezTo>
                    <a:pt x="736" y="4346"/>
                    <a:pt x="164" y="4944"/>
                    <a:pt x="53" y="5721"/>
                  </a:cubicBezTo>
                  <a:cubicBezTo>
                    <a:pt x="1" y="6237"/>
                    <a:pt x="151" y="6727"/>
                    <a:pt x="448" y="7096"/>
                  </a:cubicBezTo>
                  <a:cubicBezTo>
                    <a:pt x="259" y="7693"/>
                    <a:pt x="259" y="8347"/>
                    <a:pt x="517" y="8944"/>
                  </a:cubicBezTo>
                  <a:cubicBezTo>
                    <a:pt x="955" y="9974"/>
                    <a:pt x="1994" y="10584"/>
                    <a:pt x="3113" y="10584"/>
                  </a:cubicBezTo>
                  <a:cubicBezTo>
                    <a:pt x="3520" y="10584"/>
                    <a:pt x="3938" y="10503"/>
                    <a:pt x="4341" y="10332"/>
                  </a:cubicBezTo>
                  <a:cubicBezTo>
                    <a:pt x="4449" y="10280"/>
                    <a:pt x="4573" y="10224"/>
                    <a:pt x="4681" y="10156"/>
                  </a:cubicBezTo>
                  <a:cubicBezTo>
                    <a:pt x="4694" y="10224"/>
                    <a:pt x="4723" y="10293"/>
                    <a:pt x="4749" y="10348"/>
                  </a:cubicBezTo>
                  <a:cubicBezTo>
                    <a:pt x="5188" y="11377"/>
                    <a:pt x="6228" y="11986"/>
                    <a:pt x="7343" y="11986"/>
                  </a:cubicBezTo>
                  <a:cubicBezTo>
                    <a:pt x="7747" y="11986"/>
                    <a:pt x="8162" y="11906"/>
                    <a:pt x="8561" y="11736"/>
                  </a:cubicBezTo>
                  <a:cubicBezTo>
                    <a:pt x="8613" y="11707"/>
                    <a:pt x="8668" y="11681"/>
                    <a:pt x="8724" y="11668"/>
                  </a:cubicBezTo>
                  <a:cubicBezTo>
                    <a:pt x="9023" y="11995"/>
                    <a:pt x="9467" y="12178"/>
                    <a:pt x="9934" y="12178"/>
                  </a:cubicBezTo>
                  <a:cubicBezTo>
                    <a:pt x="10105" y="12178"/>
                    <a:pt x="10280" y="12153"/>
                    <a:pt x="10452" y="12102"/>
                  </a:cubicBezTo>
                  <a:cubicBezTo>
                    <a:pt x="10520" y="12347"/>
                    <a:pt x="10628" y="12592"/>
                    <a:pt x="10749" y="12837"/>
                  </a:cubicBezTo>
                  <a:cubicBezTo>
                    <a:pt x="11389" y="14049"/>
                    <a:pt x="12493" y="14810"/>
                    <a:pt x="13606" y="14947"/>
                  </a:cubicBezTo>
                  <a:lnTo>
                    <a:pt x="14113" y="14496"/>
                  </a:lnTo>
                  <a:cubicBezTo>
                    <a:pt x="14096" y="14483"/>
                    <a:pt x="14096" y="14483"/>
                    <a:pt x="14083" y="14470"/>
                  </a:cubicBezTo>
                  <a:cubicBezTo>
                    <a:pt x="13077" y="14156"/>
                    <a:pt x="12329" y="13219"/>
                    <a:pt x="12329" y="12089"/>
                  </a:cubicBezTo>
                  <a:lnTo>
                    <a:pt x="12329" y="11994"/>
                  </a:lnTo>
                  <a:cubicBezTo>
                    <a:pt x="12768" y="12248"/>
                    <a:pt x="13281" y="12388"/>
                    <a:pt x="13814" y="12388"/>
                  </a:cubicBezTo>
                  <a:cubicBezTo>
                    <a:pt x="14223" y="12388"/>
                    <a:pt x="14643" y="12305"/>
                    <a:pt x="15050" y="12128"/>
                  </a:cubicBezTo>
                  <a:cubicBezTo>
                    <a:pt x="16562" y="11491"/>
                    <a:pt x="17297" y="9829"/>
                    <a:pt x="16696" y="8428"/>
                  </a:cubicBezTo>
                  <a:cubicBezTo>
                    <a:pt x="16601" y="8196"/>
                    <a:pt x="16464" y="7981"/>
                    <a:pt x="16317" y="7788"/>
                  </a:cubicBezTo>
                  <a:cubicBezTo>
                    <a:pt x="16983" y="7096"/>
                    <a:pt x="17173" y="5897"/>
                    <a:pt x="16709" y="4797"/>
                  </a:cubicBezTo>
                  <a:cubicBezTo>
                    <a:pt x="16288" y="3801"/>
                    <a:pt x="15432" y="3134"/>
                    <a:pt x="14560" y="3027"/>
                  </a:cubicBezTo>
                  <a:cubicBezTo>
                    <a:pt x="14736" y="1789"/>
                    <a:pt x="13391" y="509"/>
                    <a:pt x="11500" y="113"/>
                  </a:cubicBezTo>
                  <a:cubicBezTo>
                    <a:pt x="11130" y="37"/>
                    <a:pt x="10763" y="0"/>
                    <a:pt x="10412" y="0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300" b="1" kern="0" dirty="0">
                <a:solidFill>
                  <a:schemeClr val="bg1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486" name="Google Shape;1356;p28">
              <a:extLst>
                <a:ext uri="{FF2B5EF4-FFF2-40B4-BE49-F238E27FC236}">
                  <a16:creationId xmlns:a16="http://schemas.microsoft.com/office/drawing/2014/main" id="{2A5B43D5-D5EF-4358-A6C2-FDD658E9D72F}"/>
                </a:ext>
              </a:extLst>
            </p:cNvPr>
            <p:cNvCxnSpPr/>
            <p:nvPr/>
          </p:nvCxnSpPr>
          <p:spPr>
            <a:xfrm>
              <a:off x="6172592" y="4835753"/>
              <a:ext cx="0" cy="20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72C0C8D2-9B94-49E9-94E9-B576AD53324C}"/>
              </a:ext>
            </a:extLst>
          </p:cNvPr>
          <p:cNvGrpSpPr/>
          <p:nvPr/>
        </p:nvGrpSpPr>
        <p:grpSpPr>
          <a:xfrm>
            <a:off x="2386051" y="4302019"/>
            <a:ext cx="1884900" cy="1507034"/>
            <a:chOff x="5230143" y="3921219"/>
            <a:chExt cx="1884900" cy="1507034"/>
          </a:xfrm>
        </p:grpSpPr>
        <p:sp>
          <p:nvSpPr>
            <p:cNvPr id="490" name="Google Shape;1354;p28">
              <a:extLst>
                <a:ext uri="{FF2B5EF4-FFF2-40B4-BE49-F238E27FC236}">
                  <a16:creationId xmlns:a16="http://schemas.microsoft.com/office/drawing/2014/main" id="{C8B74947-A97A-460A-A85F-B53AC25A0B75}"/>
                </a:ext>
              </a:extLst>
            </p:cNvPr>
            <p:cNvSpPr/>
            <p:nvPr/>
          </p:nvSpPr>
          <p:spPr>
            <a:xfrm flipH="1">
              <a:off x="5715393" y="3921219"/>
              <a:ext cx="914400" cy="91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355;p28">
              <a:extLst>
                <a:ext uri="{FF2B5EF4-FFF2-40B4-BE49-F238E27FC236}">
                  <a16:creationId xmlns:a16="http://schemas.microsoft.com/office/drawing/2014/main" id="{40680E93-8741-4BC0-944E-B3419EE26007}"/>
                </a:ext>
              </a:extLst>
            </p:cNvPr>
            <p:cNvSpPr/>
            <p:nvPr/>
          </p:nvSpPr>
          <p:spPr>
            <a:xfrm>
              <a:off x="5230143" y="5040053"/>
              <a:ext cx="1884900" cy="388200"/>
            </a:xfrm>
            <a:prstGeom prst="roundRect">
              <a:avLst>
                <a:gd name="adj" fmla="val 33526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SA" sz="1600" kern="0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  <a:sym typeface="Arial"/>
                </a:rPr>
                <a:t>Oversampling</a:t>
              </a:r>
            </a:p>
          </p:txBody>
        </p:sp>
        <p:sp>
          <p:nvSpPr>
            <p:cNvPr id="492" name="Google Shape;1151;p45">
              <a:extLst>
                <a:ext uri="{FF2B5EF4-FFF2-40B4-BE49-F238E27FC236}">
                  <a16:creationId xmlns:a16="http://schemas.microsoft.com/office/drawing/2014/main" id="{AF00AA43-3986-4B50-8861-0C3A8B808391}"/>
                </a:ext>
              </a:extLst>
            </p:cNvPr>
            <p:cNvSpPr/>
            <p:nvPr/>
          </p:nvSpPr>
          <p:spPr>
            <a:xfrm>
              <a:off x="5905446" y="4169619"/>
              <a:ext cx="534293" cy="461703"/>
            </a:xfrm>
            <a:custGeom>
              <a:avLst/>
              <a:gdLst/>
              <a:ahLst/>
              <a:cxnLst/>
              <a:rect l="l" t="t" r="r" b="b"/>
              <a:pathLst>
                <a:path w="17297" h="14947" extrusionOk="0">
                  <a:moveTo>
                    <a:pt x="10412" y="0"/>
                  </a:moveTo>
                  <a:cubicBezTo>
                    <a:pt x="9523" y="0"/>
                    <a:pt x="8727" y="233"/>
                    <a:pt x="8192" y="633"/>
                  </a:cubicBezTo>
                  <a:cubicBezTo>
                    <a:pt x="7863" y="454"/>
                    <a:pt x="7486" y="355"/>
                    <a:pt x="7094" y="355"/>
                  </a:cubicBezTo>
                  <a:cubicBezTo>
                    <a:pt x="6855" y="355"/>
                    <a:pt x="6611" y="392"/>
                    <a:pt x="6369" y="469"/>
                  </a:cubicBezTo>
                  <a:cubicBezTo>
                    <a:pt x="5866" y="633"/>
                    <a:pt x="5458" y="943"/>
                    <a:pt x="5184" y="1351"/>
                  </a:cubicBezTo>
                  <a:cubicBezTo>
                    <a:pt x="5017" y="1316"/>
                    <a:pt x="4843" y="1299"/>
                    <a:pt x="4665" y="1299"/>
                  </a:cubicBezTo>
                  <a:cubicBezTo>
                    <a:pt x="4005" y="1299"/>
                    <a:pt x="3292" y="1540"/>
                    <a:pt x="2682" y="2034"/>
                  </a:cubicBezTo>
                  <a:cubicBezTo>
                    <a:pt x="1960" y="2605"/>
                    <a:pt x="1539" y="3392"/>
                    <a:pt x="1458" y="4156"/>
                  </a:cubicBezTo>
                  <a:cubicBezTo>
                    <a:pt x="736" y="4346"/>
                    <a:pt x="164" y="4944"/>
                    <a:pt x="53" y="5721"/>
                  </a:cubicBezTo>
                  <a:cubicBezTo>
                    <a:pt x="1" y="6237"/>
                    <a:pt x="151" y="6727"/>
                    <a:pt x="448" y="7096"/>
                  </a:cubicBezTo>
                  <a:cubicBezTo>
                    <a:pt x="259" y="7693"/>
                    <a:pt x="259" y="8347"/>
                    <a:pt x="517" y="8944"/>
                  </a:cubicBezTo>
                  <a:cubicBezTo>
                    <a:pt x="955" y="9974"/>
                    <a:pt x="1994" y="10584"/>
                    <a:pt x="3113" y="10584"/>
                  </a:cubicBezTo>
                  <a:cubicBezTo>
                    <a:pt x="3520" y="10584"/>
                    <a:pt x="3938" y="10503"/>
                    <a:pt x="4341" y="10332"/>
                  </a:cubicBezTo>
                  <a:cubicBezTo>
                    <a:pt x="4449" y="10280"/>
                    <a:pt x="4573" y="10224"/>
                    <a:pt x="4681" y="10156"/>
                  </a:cubicBezTo>
                  <a:cubicBezTo>
                    <a:pt x="4694" y="10224"/>
                    <a:pt x="4723" y="10293"/>
                    <a:pt x="4749" y="10348"/>
                  </a:cubicBezTo>
                  <a:cubicBezTo>
                    <a:pt x="5188" y="11377"/>
                    <a:pt x="6228" y="11986"/>
                    <a:pt x="7343" y="11986"/>
                  </a:cubicBezTo>
                  <a:cubicBezTo>
                    <a:pt x="7747" y="11986"/>
                    <a:pt x="8162" y="11906"/>
                    <a:pt x="8561" y="11736"/>
                  </a:cubicBezTo>
                  <a:cubicBezTo>
                    <a:pt x="8613" y="11707"/>
                    <a:pt x="8668" y="11681"/>
                    <a:pt x="8724" y="11668"/>
                  </a:cubicBezTo>
                  <a:cubicBezTo>
                    <a:pt x="9023" y="11995"/>
                    <a:pt x="9467" y="12178"/>
                    <a:pt x="9934" y="12178"/>
                  </a:cubicBezTo>
                  <a:cubicBezTo>
                    <a:pt x="10105" y="12178"/>
                    <a:pt x="10280" y="12153"/>
                    <a:pt x="10452" y="12102"/>
                  </a:cubicBezTo>
                  <a:cubicBezTo>
                    <a:pt x="10520" y="12347"/>
                    <a:pt x="10628" y="12592"/>
                    <a:pt x="10749" y="12837"/>
                  </a:cubicBezTo>
                  <a:cubicBezTo>
                    <a:pt x="11389" y="14049"/>
                    <a:pt x="12493" y="14810"/>
                    <a:pt x="13606" y="14947"/>
                  </a:cubicBezTo>
                  <a:lnTo>
                    <a:pt x="14113" y="14496"/>
                  </a:lnTo>
                  <a:cubicBezTo>
                    <a:pt x="14096" y="14483"/>
                    <a:pt x="14096" y="14483"/>
                    <a:pt x="14083" y="14470"/>
                  </a:cubicBezTo>
                  <a:cubicBezTo>
                    <a:pt x="13077" y="14156"/>
                    <a:pt x="12329" y="13219"/>
                    <a:pt x="12329" y="12089"/>
                  </a:cubicBezTo>
                  <a:lnTo>
                    <a:pt x="12329" y="11994"/>
                  </a:lnTo>
                  <a:cubicBezTo>
                    <a:pt x="12768" y="12248"/>
                    <a:pt x="13281" y="12388"/>
                    <a:pt x="13814" y="12388"/>
                  </a:cubicBezTo>
                  <a:cubicBezTo>
                    <a:pt x="14223" y="12388"/>
                    <a:pt x="14643" y="12305"/>
                    <a:pt x="15050" y="12128"/>
                  </a:cubicBezTo>
                  <a:cubicBezTo>
                    <a:pt x="16562" y="11491"/>
                    <a:pt x="17297" y="9829"/>
                    <a:pt x="16696" y="8428"/>
                  </a:cubicBezTo>
                  <a:cubicBezTo>
                    <a:pt x="16601" y="8196"/>
                    <a:pt x="16464" y="7981"/>
                    <a:pt x="16317" y="7788"/>
                  </a:cubicBezTo>
                  <a:cubicBezTo>
                    <a:pt x="16983" y="7096"/>
                    <a:pt x="17173" y="5897"/>
                    <a:pt x="16709" y="4797"/>
                  </a:cubicBezTo>
                  <a:cubicBezTo>
                    <a:pt x="16288" y="3801"/>
                    <a:pt x="15432" y="3134"/>
                    <a:pt x="14560" y="3027"/>
                  </a:cubicBezTo>
                  <a:cubicBezTo>
                    <a:pt x="14736" y="1789"/>
                    <a:pt x="13391" y="509"/>
                    <a:pt x="11500" y="113"/>
                  </a:cubicBezTo>
                  <a:cubicBezTo>
                    <a:pt x="11130" y="37"/>
                    <a:pt x="10763" y="0"/>
                    <a:pt x="10412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493" name="Google Shape;1356;p28">
              <a:extLst>
                <a:ext uri="{FF2B5EF4-FFF2-40B4-BE49-F238E27FC236}">
                  <a16:creationId xmlns:a16="http://schemas.microsoft.com/office/drawing/2014/main" id="{C713BE3F-2D66-4821-A946-44FCCC473DB6}"/>
                </a:ext>
              </a:extLst>
            </p:cNvPr>
            <p:cNvCxnSpPr/>
            <p:nvPr/>
          </p:nvCxnSpPr>
          <p:spPr>
            <a:xfrm>
              <a:off x="6172592" y="4835753"/>
              <a:ext cx="0" cy="20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9" name="Google Shape;1151;p45">
            <a:extLst>
              <a:ext uri="{FF2B5EF4-FFF2-40B4-BE49-F238E27FC236}">
                <a16:creationId xmlns:a16="http://schemas.microsoft.com/office/drawing/2014/main" id="{4F83E390-BD16-409C-9BDB-98606F2752E9}"/>
              </a:ext>
            </a:extLst>
          </p:cNvPr>
          <p:cNvSpPr/>
          <p:nvPr/>
        </p:nvSpPr>
        <p:spPr>
          <a:xfrm>
            <a:off x="5767912" y="4539928"/>
            <a:ext cx="524938" cy="410765"/>
          </a:xfrm>
          <a:custGeom>
            <a:avLst/>
            <a:gdLst/>
            <a:ahLst/>
            <a:cxnLst/>
            <a:rect l="l" t="t" r="r" b="b"/>
            <a:pathLst>
              <a:path w="17297" h="14947" extrusionOk="0">
                <a:moveTo>
                  <a:pt x="10412" y="0"/>
                </a:moveTo>
                <a:cubicBezTo>
                  <a:pt x="9523" y="0"/>
                  <a:pt x="8727" y="233"/>
                  <a:pt x="8192" y="633"/>
                </a:cubicBezTo>
                <a:cubicBezTo>
                  <a:pt x="7863" y="454"/>
                  <a:pt x="7486" y="355"/>
                  <a:pt x="7094" y="355"/>
                </a:cubicBezTo>
                <a:cubicBezTo>
                  <a:pt x="6855" y="355"/>
                  <a:pt x="6611" y="392"/>
                  <a:pt x="6369" y="469"/>
                </a:cubicBezTo>
                <a:cubicBezTo>
                  <a:pt x="5866" y="633"/>
                  <a:pt x="5458" y="943"/>
                  <a:pt x="5184" y="1351"/>
                </a:cubicBezTo>
                <a:cubicBezTo>
                  <a:pt x="5017" y="1316"/>
                  <a:pt x="4843" y="1299"/>
                  <a:pt x="4665" y="1299"/>
                </a:cubicBezTo>
                <a:cubicBezTo>
                  <a:pt x="4005" y="1299"/>
                  <a:pt x="3292" y="1540"/>
                  <a:pt x="2682" y="2034"/>
                </a:cubicBezTo>
                <a:cubicBezTo>
                  <a:pt x="1960" y="2605"/>
                  <a:pt x="1539" y="3392"/>
                  <a:pt x="1458" y="4156"/>
                </a:cubicBezTo>
                <a:cubicBezTo>
                  <a:pt x="736" y="4346"/>
                  <a:pt x="164" y="4944"/>
                  <a:pt x="53" y="5721"/>
                </a:cubicBezTo>
                <a:cubicBezTo>
                  <a:pt x="1" y="6237"/>
                  <a:pt x="151" y="6727"/>
                  <a:pt x="448" y="7096"/>
                </a:cubicBezTo>
                <a:cubicBezTo>
                  <a:pt x="259" y="7693"/>
                  <a:pt x="259" y="8347"/>
                  <a:pt x="517" y="8944"/>
                </a:cubicBezTo>
                <a:cubicBezTo>
                  <a:pt x="955" y="9974"/>
                  <a:pt x="1994" y="10584"/>
                  <a:pt x="3113" y="10584"/>
                </a:cubicBezTo>
                <a:cubicBezTo>
                  <a:pt x="3520" y="10584"/>
                  <a:pt x="3938" y="10503"/>
                  <a:pt x="4341" y="10332"/>
                </a:cubicBezTo>
                <a:cubicBezTo>
                  <a:pt x="4449" y="10280"/>
                  <a:pt x="4573" y="10224"/>
                  <a:pt x="4681" y="10156"/>
                </a:cubicBezTo>
                <a:cubicBezTo>
                  <a:pt x="4694" y="10224"/>
                  <a:pt x="4723" y="10293"/>
                  <a:pt x="4749" y="10348"/>
                </a:cubicBezTo>
                <a:cubicBezTo>
                  <a:pt x="5188" y="11377"/>
                  <a:pt x="6228" y="11986"/>
                  <a:pt x="7343" y="11986"/>
                </a:cubicBezTo>
                <a:cubicBezTo>
                  <a:pt x="7747" y="11986"/>
                  <a:pt x="8162" y="11906"/>
                  <a:pt x="8561" y="11736"/>
                </a:cubicBezTo>
                <a:cubicBezTo>
                  <a:pt x="8613" y="11707"/>
                  <a:pt x="8668" y="11681"/>
                  <a:pt x="8724" y="11668"/>
                </a:cubicBezTo>
                <a:cubicBezTo>
                  <a:pt x="9023" y="11995"/>
                  <a:pt x="9467" y="12178"/>
                  <a:pt x="9934" y="12178"/>
                </a:cubicBezTo>
                <a:cubicBezTo>
                  <a:pt x="10105" y="12178"/>
                  <a:pt x="10280" y="12153"/>
                  <a:pt x="10452" y="12102"/>
                </a:cubicBezTo>
                <a:cubicBezTo>
                  <a:pt x="10520" y="12347"/>
                  <a:pt x="10628" y="12592"/>
                  <a:pt x="10749" y="12837"/>
                </a:cubicBezTo>
                <a:cubicBezTo>
                  <a:pt x="11389" y="14049"/>
                  <a:pt x="12493" y="14810"/>
                  <a:pt x="13606" y="14947"/>
                </a:cubicBezTo>
                <a:lnTo>
                  <a:pt x="14113" y="14496"/>
                </a:lnTo>
                <a:cubicBezTo>
                  <a:pt x="14096" y="14483"/>
                  <a:pt x="14096" y="14483"/>
                  <a:pt x="14083" y="14470"/>
                </a:cubicBezTo>
                <a:cubicBezTo>
                  <a:pt x="13077" y="14156"/>
                  <a:pt x="12329" y="13219"/>
                  <a:pt x="12329" y="12089"/>
                </a:cubicBezTo>
                <a:lnTo>
                  <a:pt x="12329" y="11994"/>
                </a:lnTo>
                <a:cubicBezTo>
                  <a:pt x="12768" y="12248"/>
                  <a:pt x="13281" y="12388"/>
                  <a:pt x="13814" y="12388"/>
                </a:cubicBezTo>
                <a:cubicBezTo>
                  <a:pt x="14223" y="12388"/>
                  <a:pt x="14643" y="12305"/>
                  <a:pt x="15050" y="12128"/>
                </a:cubicBezTo>
                <a:cubicBezTo>
                  <a:pt x="16562" y="11491"/>
                  <a:pt x="17297" y="9829"/>
                  <a:pt x="16696" y="8428"/>
                </a:cubicBezTo>
                <a:cubicBezTo>
                  <a:pt x="16601" y="8196"/>
                  <a:pt x="16464" y="7981"/>
                  <a:pt x="16317" y="7788"/>
                </a:cubicBezTo>
                <a:cubicBezTo>
                  <a:pt x="16983" y="7096"/>
                  <a:pt x="17173" y="5897"/>
                  <a:pt x="16709" y="4797"/>
                </a:cubicBezTo>
                <a:cubicBezTo>
                  <a:pt x="16288" y="3801"/>
                  <a:pt x="15432" y="3134"/>
                  <a:pt x="14560" y="3027"/>
                </a:cubicBezTo>
                <a:cubicBezTo>
                  <a:pt x="14736" y="1789"/>
                  <a:pt x="13391" y="509"/>
                  <a:pt x="11500" y="113"/>
                </a:cubicBezTo>
                <a:cubicBezTo>
                  <a:pt x="11130" y="37"/>
                  <a:pt x="10763" y="0"/>
                  <a:pt x="10412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500" b="1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633D3F8-D817-44AB-8E13-73E984395E9D}"/>
              </a:ext>
            </a:extLst>
          </p:cNvPr>
          <p:cNvCxnSpPr>
            <a:cxnSpLocks/>
          </p:cNvCxnSpPr>
          <p:nvPr/>
        </p:nvCxnSpPr>
        <p:spPr>
          <a:xfrm>
            <a:off x="981517" y="1098550"/>
            <a:ext cx="234698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15" name="Picture 514" descr="Icon&#10;&#10;Description automatically generated">
            <a:extLst>
              <a:ext uri="{FF2B5EF4-FFF2-40B4-BE49-F238E27FC236}">
                <a16:creationId xmlns:a16="http://schemas.microsoft.com/office/drawing/2014/main" id="{CD85034A-E156-454B-959C-7EF8730CB7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B2666D3F-39BD-4BA6-B0C5-C16513C0503F}"/>
              </a:ext>
            </a:extLst>
          </p:cNvPr>
          <p:cNvCxnSpPr>
            <a:cxnSpLocks/>
            <a:stCxn id="302" idx="2"/>
            <a:endCxn id="313" idx="6"/>
          </p:cNvCxnSpPr>
          <p:nvPr/>
        </p:nvCxnSpPr>
        <p:spPr>
          <a:xfrm>
            <a:off x="3785701" y="2103296"/>
            <a:ext cx="1858094" cy="78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3E0A7C94-DEC8-4B40-8389-ECC70F8DBEA0}"/>
              </a:ext>
            </a:extLst>
          </p:cNvPr>
          <p:cNvCxnSpPr>
            <a:cxnSpLocks/>
            <a:stCxn id="313" idx="2"/>
            <a:endCxn id="310" idx="6"/>
          </p:cNvCxnSpPr>
          <p:nvPr/>
        </p:nvCxnSpPr>
        <p:spPr>
          <a:xfrm>
            <a:off x="6558195" y="2104082"/>
            <a:ext cx="171007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265413D0-1B15-496F-B4BD-7EE91137B133}"/>
              </a:ext>
            </a:extLst>
          </p:cNvPr>
          <p:cNvCxnSpPr>
            <a:cxnSpLocks/>
            <a:stCxn id="310" idx="2"/>
          </p:cNvCxnSpPr>
          <p:nvPr/>
        </p:nvCxnSpPr>
        <p:spPr>
          <a:xfrm>
            <a:off x="9182665" y="2104082"/>
            <a:ext cx="79567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CD969F7C-1589-4716-A2CB-099661410B0E}"/>
              </a:ext>
            </a:extLst>
          </p:cNvPr>
          <p:cNvCxnSpPr>
            <a:cxnSpLocks/>
          </p:cNvCxnSpPr>
          <p:nvPr/>
        </p:nvCxnSpPr>
        <p:spPr>
          <a:xfrm>
            <a:off x="9978335" y="2103296"/>
            <a:ext cx="0" cy="14565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BC8FE80C-26A0-463B-A081-6748A9F1B512}"/>
              </a:ext>
            </a:extLst>
          </p:cNvPr>
          <p:cNvCxnSpPr>
            <a:cxnSpLocks/>
          </p:cNvCxnSpPr>
          <p:nvPr/>
        </p:nvCxnSpPr>
        <p:spPr>
          <a:xfrm>
            <a:off x="1786919" y="3540239"/>
            <a:ext cx="8191416" cy="1963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145540DD-3E96-4BE3-AD65-48EEA708D82E}"/>
              </a:ext>
            </a:extLst>
          </p:cNvPr>
          <p:cNvCxnSpPr>
            <a:cxnSpLocks/>
            <a:endCxn id="490" idx="6"/>
          </p:cNvCxnSpPr>
          <p:nvPr/>
        </p:nvCxnSpPr>
        <p:spPr>
          <a:xfrm>
            <a:off x="1818223" y="4745310"/>
            <a:ext cx="1053078" cy="1390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3A0D40C6-6193-479E-A6B7-DA391957A3A4}"/>
              </a:ext>
            </a:extLst>
          </p:cNvPr>
          <p:cNvCxnSpPr>
            <a:cxnSpLocks/>
            <a:stCxn id="490" idx="2"/>
            <a:endCxn id="483" idx="6"/>
          </p:cNvCxnSpPr>
          <p:nvPr/>
        </p:nvCxnSpPr>
        <p:spPr>
          <a:xfrm flipV="1">
            <a:off x="3785701" y="4746519"/>
            <a:ext cx="1853099" cy="127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CEC78AB0-FCCF-4B7E-8DFB-D38499F82D51}"/>
              </a:ext>
            </a:extLst>
          </p:cNvPr>
          <p:cNvCxnSpPr>
            <a:cxnSpLocks/>
            <a:stCxn id="483" idx="2"/>
            <a:endCxn id="307" idx="6"/>
          </p:cNvCxnSpPr>
          <p:nvPr/>
        </p:nvCxnSpPr>
        <p:spPr>
          <a:xfrm>
            <a:off x="6553200" y="4746519"/>
            <a:ext cx="1715065" cy="127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2A937E17-FFAE-4352-B154-0BCFD3D891DD}"/>
              </a:ext>
            </a:extLst>
          </p:cNvPr>
          <p:cNvCxnSpPr>
            <a:cxnSpLocks/>
          </p:cNvCxnSpPr>
          <p:nvPr/>
        </p:nvCxnSpPr>
        <p:spPr>
          <a:xfrm>
            <a:off x="1786919" y="3550537"/>
            <a:ext cx="0" cy="119477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018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871;p39">
            <a:extLst>
              <a:ext uri="{FF2B5EF4-FFF2-40B4-BE49-F238E27FC236}">
                <a16:creationId xmlns:a16="http://schemas.microsoft.com/office/drawing/2014/main" id="{A279BBC2-20F5-4314-8D63-16239A48CCD8}"/>
              </a:ext>
            </a:extLst>
          </p:cNvPr>
          <p:cNvSpPr/>
          <p:nvPr/>
        </p:nvSpPr>
        <p:spPr>
          <a:xfrm>
            <a:off x="1563603" y="1719103"/>
            <a:ext cx="1944838" cy="1944838"/>
          </a:xfrm>
          <a:custGeom>
            <a:avLst/>
            <a:gdLst/>
            <a:ahLst/>
            <a:cxnLst/>
            <a:rect l="l" t="t" r="r" b="b"/>
            <a:pathLst>
              <a:path w="2395" h="2398" extrusionOk="0">
                <a:moveTo>
                  <a:pt x="1199" y="0"/>
                </a:moveTo>
                <a:cubicBezTo>
                  <a:pt x="546" y="0"/>
                  <a:pt x="1" y="532"/>
                  <a:pt x="1" y="1199"/>
                </a:cubicBezTo>
                <a:cubicBezTo>
                  <a:pt x="1" y="1852"/>
                  <a:pt x="546" y="2397"/>
                  <a:pt x="1199" y="2397"/>
                </a:cubicBezTo>
                <a:cubicBezTo>
                  <a:pt x="1865" y="2397"/>
                  <a:pt x="2394" y="1852"/>
                  <a:pt x="2394" y="1199"/>
                </a:cubicBezTo>
                <a:cubicBezTo>
                  <a:pt x="2394" y="532"/>
                  <a:pt x="1865" y="0"/>
                  <a:pt x="1199" y="0"/>
                </a:cubicBezTo>
                <a:close/>
              </a:path>
            </a:pathLst>
          </a:cu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9" name="Google Shape;871;p39">
            <a:extLst>
              <a:ext uri="{FF2B5EF4-FFF2-40B4-BE49-F238E27FC236}">
                <a16:creationId xmlns:a16="http://schemas.microsoft.com/office/drawing/2014/main" id="{382FF9EE-0C50-4625-8C7B-7A2DDED0D0A1}"/>
              </a:ext>
            </a:extLst>
          </p:cNvPr>
          <p:cNvSpPr/>
          <p:nvPr/>
        </p:nvSpPr>
        <p:spPr>
          <a:xfrm>
            <a:off x="1824827" y="1969226"/>
            <a:ext cx="1451506" cy="1451506"/>
          </a:xfrm>
          <a:custGeom>
            <a:avLst/>
            <a:gdLst/>
            <a:ahLst/>
            <a:cxnLst/>
            <a:rect l="l" t="t" r="r" b="b"/>
            <a:pathLst>
              <a:path w="2395" h="2398" extrusionOk="0">
                <a:moveTo>
                  <a:pt x="1199" y="0"/>
                </a:moveTo>
                <a:cubicBezTo>
                  <a:pt x="546" y="0"/>
                  <a:pt x="1" y="532"/>
                  <a:pt x="1" y="1199"/>
                </a:cubicBezTo>
                <a:cubicBezTo>
                  <a:pt x="1" y="1852"/>
                  <a:pt x="546" y="2397"/>
                  <a:pt x="1199" y="2397"/>
                </a:cubicBezTo>
                <a:cubicBezTo>
                  <a:pt x="1865" y="2397"/>
                  <a:pt x="2394" y="1852"/>
                  <a:pt x="2394" y="1199"/>
                </a:cubicBezTo>
                <a:cubicBezTo>
                  <a:pt x="2394" y="532"/>
                  <a:pt x="1865" y="0"/>
                  <a:pt x="1199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6AAD8A6-92B8-423E-9473-F3EA55268168}"/>
              </a:ext>
            </a:extLst>
          </p:cNvPr>
          <p:cNvCxnSpPr>
            <a:cxnSpLocks/>
          </p:cNvCxnSpPr>
          <p:nvPr/>
        </p:nvCxnSpPr>
        <p:spPr>
          <a:xfrm>
            <a:off x="981517" y="1031413"/>
            <a:ext cx="304513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3E94FB2-FA06-4A53-A223-6CCF35FD9C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FEF94A84-8A68-44FB-A9B8-25B2A36806BD}"/>
              </a:ext>
            </a:extLst>
          </p:cNvPr>
          <p:cNvGrpSpPr/>
          <p:nvPr/>
        </p:nvGrpSpPr>
        <p:grpSpPr>
          <a:xfrm>
            <a:off x="1847284" y="1762604"/>
            <a:ext cx="8823867" cy="3613194"/>
            <a:chOff x="1237274" y="1904315"/>
            <a:chExt cx="9184073" cy="37606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EA30C3-448C-354E-B0BE-7DEA3648085E}"/>
                </a:ext>
              </a:extLst>
            </p:cNvPr>
            <p:cNvSpPr txBox="1"/>
            <p:nvPr/>
          </p:nvSpPr>
          <p:spPr>
            <a:xfrm>
              <a:off x="8307278" y="4545101"/>
              <a:ext cx="184731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endParaRPr lang="en-SA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F8B86B0-6D2E-4E46-8107-267E5CECECC1}"/>
                </a:ext>
              </a:extLst>
            </p:cNvPr>
            <p:cNvGrpSpPr/>
            <p:nvPr/>
          </p:nvGrpSpPr>
          <p:grpSpPr>
            <a:xfrm>
              <a:off x="1237274" y="2541071"/>
              <a:ext cx="1479684" cy="884246"/>
              <a:chOff x="6054114" y="4829410"/>
              <a:chExt cx="1479684" cy="88424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44EDBF-3391-8A45-BA0B-ACB1385F9ADC}"/>
                  </a:ext>
                </a:extLst>
              </p:cNvPr>
              <p:cNvSpPr txBox="1"/>
              <p:nvPr/>
            </p:nvSpPr>
            <p:spPr>
              <a:xfrm>
                <a:off x="7349067" y="5334000"/>
                <a:ext cx="184731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lang="en-SA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79;p16">
                <a:extLst>
                  <a:ext uri="{FF2B5EF4-FFF2-40B4-BE49-F238E27FC236}">
                    <a16:creationId xmlns:a16="http://schemas.microsoft.com/office/drawing/2014/main" id="{99726A68-0503-DE4C-B86F-8D6FF8CB30B8}"/>
                  </a:ext>
                </a:extLst>
              </p:cNvPr>
              <p:cNvSpPr txBox="1"/>
              <p:nvPr/>
            </p:nvSpPr>
            <p:spPr>
              <a:xfrm>
                <a:off x="6054114" y="4829410"/>
                <a:ext cx="1434436" cy="6910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2400" kern="0" dirty="0">
                    <a:solidFill>
                      <a:schemeClr val="accent3"/>
                    </a:solidFill>
                    <a:latin typeface="Goudy Old Style" panose="02020502050305020303" pitchFamily="18" charset="0"/>
                    <a:ea typeface="Fira Sans Extra Condensed Medium"/>
                    <a:cs typeface="Gill Sans" panose="020B0502020104020203" pitchFamily="34" charset="-79"/>
                    <a:sym typeface="Fira Sans Extra Condensed Medium"/>
                  </a:rPr>
                  <a:t>Label </a:t>
                </a:r>
                <a:r>
                  <a:rPr lang="en-US" sz="2000" kern="0" dirty="0">
                    <a:solidFill>
                      <a:schemeClr val="accent3"/>
                    </a:solidFill>
                    <a:latin typeface="Goudy Old Style" panose="02020502050305020303" pitchFamily="18" charset="0"/>
                    <a:ea typeface="Fira Sans Extra Condensed Medium"/>
                    <a:cs typeface="Gill Sans" panose="020B0502020104020203" pitchFamily="34" charset="-79"/>
                    <a:sym typeface="Fira Sans Extra Condensed Medium"/>
                  </a:rPr>
                  <a:t>Encoder</a:t>
                </a:r>
                <a:endParaRPr lang="en-US" sz="2400" kern="0" dirty="0">
                  <a:solidFill>
                    <a:schemeClr val="accent3"/>
                  </a:solidFill>
                  <a:latin typeface="Goudy Old Style" panose="02020502050305020303" pitchFamily="18" charset="0"/>
                  <a:ea typeface="Fira Sans Extra Condensed Medium"/>
                  <a:cs typeface="Gill Sans" panose="020B0502020104020203" pitchFamily="34" charset="-79"/>
                  <a:sym typeface="Fira Sans Extra Condensed Medium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B79AA47-F223-D647-AB6A-6388EA231540}"/>
                </a:ext>
              </a:extLst>
            </p:cNvPr>
            <p:cNvGrpSpPr/>
            <p:nvPr/>
          </p:nvGrpSpPr>
          <p:grpSpPr>
            <a:xfrm>
              <a:off x="2687880" y="4121541"/>
              <a:ext cx="1543465" cy="1543465"/>
              <a:chOff x="6007855" y="2946542"/>
              <a:chExt cx="1543465" cy="154346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B546DFA-4932-6344-ACBF-7D6DD17A577F}"/>
                  </a:ext>
                </a:extLst>
              </p:cNvPr>
              <p:cNvGrpSpPr/>
              <p:nvPr/>
            </p:nvGrpSpPr>
            <p:grpSpPr>
              <a:xfrm>
                <a:off x="6007855" y="2946542"/>
                <a:ext cx="1543465" cy="1543465"/>
                <a:chOff x="5478334" y="1932290"/>
                <a:chExt cx="1861867" cy="1843689"/>
              </a:xfrm>
            </p:grpSpPr>
            <p:sp>
              <p:nvSpPr>
                <p:cNvPr id="26" name="Google Shape;871;p39">
                  <a:extLst>
                    <a:ext uri="{FF2B5EF4-FFF2-40B4-BE49-F238E27FC236}">
                      <a16:creationId xmlns:a16="http://schemas.microsoft.com/office/drawing/2014/main" id="{68284C36-7F9E-234D-BBA6-E2C8669D18EA}"/>
                    </a:ext>
                  </a:extLst>
                </p:cNvPr>
                <p:cNvSpPr/>
                <p:nvPr/>
              </p:nvSpPr>
              <p:spPr>
                <a:xfrm>
                  <a:off x="5478334" y="1932290"/>
                  <a:ext cx="1861867" cy="1843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2398" extrusionOk="0">
                      <a:moveTo>
                        <a:pt x="1199" y="0"/>
                      </a:moveTo>
                      <a:cubicBezTo>
                        <a:pt x="546" y="0"/>
                        <a:pt x="1" y="532"/>
                        <a:pt x="1" y="1199"/>
                      </a:cubicBezTo>
                      <a:cubicBezTo>
                        <a:pt x="1" y="1852"/>
                        <a:pt x="546" y="2397"/>
                        <a:pt x="1199" y="2397"/>
                      </a:cubicBezTo>
                      <a:cubicBezTo>
                        <a:pt x="1865" y="2397"/>
                        <a:pt x="2394" y="1852"/>
                        <a:pt x="2394" y="1199"/>
                      </a:cubicBezTo>
                      <a:cubicBezTo>
                        <a:pt x="2394" y="532"/>
                        <a:pt x="1865" y="0"/>
                        <a:pt x="1199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876;p39">
                  <a:extLst>
                    <a:ext uri="{FF2B5EF4-FFF2-40B4-BE49-F238E27FC236}">
                      <a16:creationId xmlns:a16="http://schemas.microsoft.com/office/drawing/2014/main" id="{8B3A1629-CFFB-5447-81E7-3FB1C48F81E3}"/>
                    </a:ext>
                  </a:extLst>
                </p:cNvPr>
                <p:cNvSpPr/>
                <p:nvPr/>
              </p:nvSpPr>
              <p:spPr>
                <a:xfrm>
                  <a:off x="5688222" y="2108483"/>
                  <a:ext cx="1442091" cy="1491309"/>
                </a:xfrm>
                <a:prstGeom prst="ellips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0" tIns="121900" rIns="0" bIns="121900" anchor="ctr" anchorCtr="0">
                  <a:noAutofit/>
                </a:bodyPr>
                <a:lstStyle/>
                <a:p>
                  <a:pPr algn="ctr" defTabSz="1219170">
                    <a:buClr>
                      <a:srgbClr val="080808"/>
                    </a:buClr>
                    <a:buSzPts val="1100"/>
                  </a:pPr>
                  <a:endParaRPr sz="1867" kern="0" dirty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" name="Google Shape;79;p16">
                <a:extLst>
                  <a:ext uri="{FF2B5EF4-FFF2-40B4-BE49-F238E27FC236}">
                    <a16:creationId xmlns:a16="http://schemas.microsoft.com/office/drawing/2014/main" id="{ECE0170A-AC8C-8F45-9412-D12D488F1C5B}"/>
                  </a:ext>
                </a:extLst>
              </p:cNvPr>
              <p:cNvSpPr txBox="1"/>
              <p:nvPr/>
            </p:nvSpPr>
            <p:spPr>
              <a:xfrm>
                <a:off x="6181850" y="3365659"/>
                <a:ext cx="1257243" cy="705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2133" kern="0" dirty="0">
                    <a:solidFill>
                      <a:schemeClr val="accent1">
                        <a:lumMod val="75000"/>
                      </a:schemeClr>
                    </a:solidFill>
                    <a:latin typeface="Goudy Old Style" panose="02020502050305020303" pitchFamily="18" charset="0"/>
                    <a:ea typeface="Fira Sans Extra Condensed Medium"/>
                    <a:cs typeface="Gill Sans" panose="020B0502020104020203" pitchFamily="34" charset="-79"/>
                    <a:sym typeface="Fira Sans Extra Condensed Medium"/>
                  </a:rPr>
                  <a:t>Scaling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7469720-6EB1-E640-9FAA-F80F70B0EF67}"/>
                </a:ext>
              </a:extLst>
            </p:cNvPr>
            <p:cNvGrpSpPr/>
            <p:nvPr/>
          </p:nvGrpSpPr>
          <p:grpSpPr>
            <a:xfrm>
              <a:off x="7217278" y="1904315"/>
              <a:ext cx="1543465" cy="1543465"/>
              <a:chOff x="6007855" y="2946542"/>
              <a:chExt cx="1543465" cy="154346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BA4D3A2-016A-9E4B-8DED-E9CCCA3C31F5}"/>
                  </a:ext>
                </a:extLst>
              </p:cNvPr>
              <p:cNvGrpSpPr/>
              <p:nvPr/>
            </p:nvGrpSpPr>
            <p:grpSpPr>
              <a:xfrm>
                <a:off x="6007855" y="2946542"/>
                <a:ext cx="1543465" cy="1543465"/>
                <a:chOff x="5478334" y="1932290"/>
                <a:chExt cx="1861867" cy="1843689"/>
              </a:xfrm>
            </p:grpSpPr>
            <p:sp>
              <p:nvSpPr>
                <p:cNvPr id="37" name="Google Shape;871;p39">
                  <a:extLst>
                    <a:ext uri="{FF2B5EF4-FFF2-40B4-BE49-F238E27FC236}">
                      <a16:creationId xmlns:a16="http://schemas.microsoft.com/office/drawing/2014/main" id="{E3BD7515-3205-D849-975B-1B1D405FB6F7}"/>
                    </a:ext>
                  </a:extLst>
                </p:cNvPr>
                <p:cNvSpPr/>
                <p:nvPr/>
              </p:nvSpPr>
              <p:spPr>
                <a:xfrm>
                  <a:off x="5478334" y="1932290"/>
                  <a:ext cx="1861867" cy="1843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2398" extrusionOk="0">
                      <a:moveTo>
                        <a:pt x="1199" y="0"/>
                      </a:moveTo>
                      <a:cubicBezTo>
                        <a:pt x="546" y="0"/>
                        <a:pt x="1" y="532"/>
                        <a:pt x="1" y="1199"/>
                      </a:cubicBezTo>
                      <a:cubicBezTo>
                        <a:pt x="1" y="1852"/>
                        <a:pt x="546" y="2397"/>
                        <a:pt x="1199" y="2397"/>
                      </a:cubicBezTo>
                      <a:cubicBezTo>
                        <a:pt x="1865" y="2397"/>
                        <a:pt x="2394" y="1852"/>
                        <a:pt x="2394" y="1199"/>
                      </a:cubicBezTo>
                      <a:cubicBezTo>
                        <a:pt x="2394" y="532"/>
                        <a:pt x="1865" y="0"/>
                        <a:pt x="1199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" name="Google Shape;876;p39">
                  <a:extLst>
                    <a:ext uri="{FF2B5EF4-FFF2-40B4-BE49-F238E27FC236}">
                      <a16:creationId xmlns:a16="http://schemas.microsoft.com/office/drawing/2014/main" id="{49242E1D-004C-2A44-96F2-B2CE22A88ADE}"/>
                    </a:ext>
                  </a:extLst>
                </p:cNvPr>
                <p:cNvSpPr/>
                <p:nvPr/>
              </p:nvSpPr>
              <p:spPr>
                <a:xfrm>
                  <a:off x="5688222" y="2108483"/>
                  <a:ext cx="1442091" cy="1491309"/>
                </a:xfrm>
                <a:prstGeom prst="ellipse">
                  <a:avLst/>
                </a:prstGeom>
                <a:solidFill>
                  <a:schemeClr val="accent6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0" tIns="121900" rIns="0" bIns="121900" anchor="ctr" anchorCtr="0">
                  <a:noAutofit/>
                </a:bodyPr>
                <a:lstStyle/>
                <a:p>
                  <a:pPr algn="ctr" defTabSz="1219170">
                    <a:buClr>
                      <a:srgbClr val="080808"/>
                    </a:buClr>
                    <a:buSzPts val="1100"/>
                  </a:pPr>
                  <a:endParaRPr sz="1867" kern="0" dirty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6" name="Google Shape;79;p16">
                <a:extLst>
                  <a:ext uri="{FF2B5EF4-FFF2-40B4-BE49-F238E27FC236}">
                    <a16:creationId xmlns:a16="http://schemas.microsoft.com/office/drawing/2014/main" id="{3F5F28D5-D852-1245-AEDB-C06DE837EA97}"/>
                  </a:ext>
                </a:extLst>
              </p:cNvPr>
              <p:cNvSpPr txBox="1"/>
              <p:nvPr/>
            </p:nvSpPr>
            <p:spPr>
              <a:xfrm>
                <a:off x="6066092" y="3364550"/>
                <a:ext cx="1463016" cy="705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  <a:latin typeface="Goudy Old Style" panose="02020502050305020303" pitchFamily="18" charset="0"/>
                    <a:ea typeface="Fira Sans Extra Condensed Medium"/>
                    <a:cs typeface="Gill Sans" panose="020B0502020104020203" pitchFamily="34" charset="-79"/>
                    <a:sym typeface="Fira Sans Extra Condensed Medium"/>
                  </a:rPr>
                  <a:t>Drop Null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79906CD-769A-D64A-809E-2785C6FD2C77}"/>
                </a:ext>
              </a:extLst>
            </p:cNvPr>
            <p:cNvGrpSpPr/>
            <p:nvPr/>
          </p:nvGrpSpPr>
          <p:grpSpPr>
            <a:xfrm>
              <a:off x="8559480" y="3595282"/>
              <a:ext cx="1861867" cy="1843689"/>
              <a:chOff x="9069794" y="1439970"/>
              <a:chExt cx="1861867" cy="184368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21D5FF4-CD66-5348-878E-AFA12284BFAB}"/>
                  </a:ext>
                </a:extLst>
              </p:cNvPr>
              <p:cNvGrpSpPr/>
              <p:nvPr/>
            </p:nvGrpSpPr>
            <p:grpSpPr>
              <a:xfrm>
                <a:off x="9069794" y="1439970"/>
                <a:ext cx="1861867" cy="1843689"/>
                <a:chOff x="5400595" y="1912269"/>
                <a:chExt cx="669600" cy="669595"/>
              </a:xfrm>
            </p:grpSpPr>
            <p:sp>
              <p:nvSpPr>
                <p:cNvPr id="54" name="Google Shape;871;p39">
                  <a:extLst>
                    <a:ext uri="{FF2B5EF4-FFF2-40B4-BE49-F238E27FC236}">
                      <a16:creationId xmlns:a16="http://schemas.microsoft.com/office/drawing/2014/main" id="{C31797E1-77FA-414F-AA8F-96FE08C4A891}"/>
                    </a:ext>
                  </a:extLst>
                </p:cNvPr>
                <p:cNvSpPr/>
                <p:nvPr/>
              </p:nvSpPr>
              <p:spPr>
                <a:xfrm>
                  <a:off x="5400595" y="1912269"/>
                  <a:ext cx="669600" cy="6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2398" extrusionOk="0">
                      <a:moveTo>
                        <a:pt x="1199" y="0"/>
                      </a:moveTo>
                      <a:cubicBezTo>
                        <a:pt x="546" y="0"/>
                        <a:pt x="1" y="532"/>
                        <a:pt x="1" y="1199"/>
                      </a:cubicBezTo>
                      <a:cubicBezTo>
                        <a:pt x="1" y="1852"/>
                        <a:pt x="546" y="2397"/>
                        <a:pt x="1199" y="2397"/>
                      </a:cubicBezTo>
                      <a:cubicBezTo>
                        <a:pt x="1865" y="2397"/>
                        <a:pt x="2394" y="1852"/>
                        <a:pt x="2394" y="1199"/>
                      </a:cubicBezTo>
                      <a:cubicBezTo>
                        <a:pt x="2394" y="532"/>
                        <a:pt x="1865" y="0"/>
                        <a:pt x="1199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876;p39">
                  <a:extLst>
                    <a:ext uri="{FF2B5EF4-FFF2-40B4-BE49-F238E27FC236}">
                      <a16:creationId xmlns:a16="http://schemas.microsoft.com/office/drawing/2014/main" id="{B4348564-95E6-8447-80EE-A61204434653}"/>
                    </a:ext>
                  </a:extLst>
                </p:cNvPr>
                <p:cNvSpPr/>
                <p:nvPr/>
              </p:nvSpPr>
              <p:spPr>
                <a:xfrm>
                  <a:off x="5476079" y="1976259"/>
                  <a:ext cx="518632" cy="541617"/>
                </a:xfrm>
                <a:prstGeom prst="ellipse">
                  <a:avLst/>
                </a:prstGeom>
                <a:solidFill>
                  <a:schemeClr val="accent6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0" tIns="121900" rIns="0" bIns="121900" anchor="ctr" anchorCtr="0">
                  <a:noAutofit/>
                </a:bodyPr>
                <a:lstStyle/>
                <a:p>
                  <a:pPr algn="ctr" defTabSz="1219170">
                    <a:buClr>
                      <a:srgbClr val="080808"/>
                    </a:buClr>
                    <a:buSzPts val="1100"/>
                  </a:pPr>
                  <a:endParaRPr sz="1867" kern="0" dirty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3" name="Google Shape;79;p16">
                <a:extLst>
                  <a:ext uri="{FF2B5EF4-FFF2-40B4-BE49-F238E27FC236}">
                    <a16:creationId xmlns:a16="http://schemas.microsoft.com/office/drawing/2014/main" id="{71DF20EA-4CDA-2048-81C0-55FFA2DFF273}"/>
                  </a:ext>
                </a:extLst>
              </p:cNvPr>
              <p:cNvSpPr txBox="1"/>
              <p:nvPr/>
            </p:nvSpPr>
            <p:spPr>
              <a:xfrm>
                <a:off x="9317201" y="2009199"/>
                <a:ext cx="1404572" cy="705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2000" kern="0" dirty="0">
                    <a:solidFill>
                      <a:schemeClr val="bg2"/>
                    </a:solidFill>
                    <a:latin typeface="Goudy Old Style" panose="02020502050305020303" pitchFamily="18" charset="0"/>
                    <a:ea typeface="Fira Sans Extra Condensed Medium"/>
                    <a:cs typeface="Gill Sans" panose="020B0502020104020203" pitchFamily="34" charset="-79"/>
                    <a:sym typeface="Fira Sans Extra Condensed Medium"/>
                  </a:rPr>
                  <a:t>Dummies</a:t>
                </a:r>
                <a:endParaRPr lang="en-US" sz="2133" kern="0" dirty="0">
                  <a:solidFill>
                    <a:schemeClr val="bg2"/>
                  </a:solidFill>
                  <a:latin typeface="Goudy Old Style" panose="02020502050305020303" pitchFamily="18" charset="0"/>
                  <a:ea typeface="Fira Sans Extra Condensed Medium"/>
                  <a:cs typeface="Gill Sans" panose="020B0502020104020203" pitchFamily="34" charset="-79"/>
                  <a:sym typeface="Fira Sans Extra Condensed Medium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DB13889-8DDE-4D4F-A37A-FBDC5AB81E44}"/>
                </a:ext>
              </a:extLst>
            </p:cNvPr>
            <p:cNvGrpSpPr/>
            <p:nvPr/>
          </p:nvGrpSpPr>
          <p:grpSpPr>
            <a:xfrm>
              <a:off x="4678527" y="2761693"/>
              <a:ext cx="2024230" cy="2024230"/>
              <a:chOff x="6007855" y="2946542"/>
              <a:chExt cx="1543465" cy="1543465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773EAE4-4BAF-4CEC-8C90-B58190755706}"/>
                  </a:ext>
                </a:extLst>
              </p:cNvPr>
              <p:cNvGrpSpPr/>
              <p:nvPr/>
            </p:nvGrpSpPr>
            <p:grpSpPr>
              <a:xfrm>
                <a:off x="6007855" y="2946542"/>
                <a:ext cx="1543465" cy="1543465"/>
                <a:chOff x="5478334" y="1932290"/>
                <a:chExt cx="1861867" cy="1843689"/>
              </a:xfrm>
            </p:grpSpPr>
            <p:sp>
              <p:nvSpPr>
                <p:cNvPr id="46" name="Google Shape;871;p39">
                  <a:extLst>
                    <a:ext uri="{FF2B5EF4-FFF2-40B4-BE49-F238E27FC236}">
                      <a16:creationId xmlns:a16="http://schemas.microsoft.com/office/drawing/2014/main" id="{43326299-456C-4F45-A862-F6AD7EE88C53}"/>
                    </a:ext>
                  </a:extLst>
                </p:cNvPr>
                <p:cNvSpPr/>
                <p:nvPr/>
              </p:nvSpPr>
              <p:spPr>
                <a:xfrm>
                  <a:off x="5478334" y="1932290"/>
                  <a:ext cx="1861867" cy="1843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2398" extrusionOk="0">
                      <a:moveTo>
                        <a:pt x="1199" y="0"/>
                      </a:moveTo>
                      <a:cubicBezTo>
                        <a:pt x="546" y="0"/>
                        <a:pt x="1" y="532"/>
                        <a:pt x="1" y="1199"/>
                      </a:cubicBezTo>
                      <a:cubicBezTo>
                        <a:pt x="1" y="1852"/>
                        <a:pt x="546" y="2397"/>
                        <a:pt x="1199" y="2397"/>
                      </a:cubicBezTo>
                      <a:cubicBezTo>
                        <a:pt x="1865" y="2397"/>
                        <a:pt x="2394" y="1852"/>
                        <a:pt x="2394" y="1199"/>
                      </a:cubicBezTo>
                      <a:cubicBezTo>
                        <a:pt x="2394" y="532"/>
                        <a:pt x="1865" y="0"/>
                        <a:pt x="1199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876;p39">
                  <a:extLst>
                    <a:ext uri="{FF2B5EF4-FFF2-40B4-BE49-F238E27FC236}">
                      <a16:creationId xmlns:a16="http://schemas.microsoft.com/office/drawing/2014/main" id="{8E4011E8-359C-485A-82B5-26DB276C6F03}"/>
                    </a:ext>
                  </a:extLst>
                </p:cNvPr>
                <p:cNvSpPr/>
                <p:nvPr/>
              </p:nvSpPr>
              <p:spPr>
                <a:xfrm>
                  <a:off x="5688222" y="2108483"/>
                  <a:ext cx="1442091" cy="1491309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spcFirstLastPara="1" wrap="square" lIns="0" tIns="121900" rIns="0" bIns="121900" anchor="ctr" anchorCtr="0">
                  <a:noAutofit/>
                </a:bodyPr>
                <a:lstStyle/>
                <a:p>
                  <a:pPr algn="ctr" defTabSz="1219170">
                    <a:buClr>
                      <a:srgbClr val="080808"/>
                    </a:buClr>
                    <a:buSzPts val="1100"/>
                  </a:pPr>
                  <a:endParaRPr sz="1867" kern="0" dirty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5" name="Google Shape;79;p16">
                <a:extLst>
                  <a:ext uri="{FF2B5EF4-FFF2-40B4-BE49-F238E27FC236}">
                    <a16:creationId xmlns:a16="http://schemas.microsoft.com/office/drawing/2014/main" id="{64FC51F0-ED55-4645-BE60-3B0BF7CBEB4C}"/>
                  </a:ext>
                </a:extLst>
              </p:cNvPr>
              <p:cNvSpPr txBox="1"/>
              <p:nvPr/>
            </p:nvSpPr>
            <p:spPr>
              <a:xfrm>
                <a:off x="6069754" y="3365659"/>
                <a:ext cx="1419665" cy="705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1600" kern="0" dirty="0">
                    <a:solidFill>
                      <a:schemeClr val="accent2"/>
                    </a:solidFill>
                    <a:latin typeface="Goudy Old Style" panose="02020502050305020303" pitchFamily="18" charset="0"/>
                    <a:ea typeface="Fira Sans Extra Condensed Medium"/>
                    <a:cs typeface="Gill Sans" panose="020B0502020104020203" pitchFamily="34" charset="-79"/>
                    <a:sym typeface="Fira Sans Extra Condensed Medium"/>
                  </a:rPr>
                  <a:t>Drop</a:t>
                </a:r>
              </a:p>
              <a:p>
                <a:pPr algn="ctr" defTabSz="1219170">
                  <a:buClr>
                    <a:srgbClr val="000000"/>
                  </a:buClr>
                </a:pPr>
                <a:r>
                  <a:rPr lang="en-US" sz="1600" kern="0" dirty="0">
                    <a:solidFill>
                      <a:schemeClr val="accent2"/>
                    </a:solidFill>
                    <a:latin typeface="Goudy Old Style" panose="02020502050305020303" pitchFamily="18" charset="0"/>
                    <a:ea typeface="Fira Sans Extra Condensed Medium"/>
                    <a:cs typeface="Gill Sans" panose="020B0502020104020203" pitchFamily="34" charset="-79"/>
                    <a:sym typeface="Fira Sans Extra Condensed Medium"/>
                  </a:rPr>
                  <a:t>Unnecessary data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B9F4C6D-2DA6-4430-B0F3-163F8184D15A}"/>
                </a:ext>
              </a:extLst>
            </p:cNvPr>
            <p:cNvCxnSpPr>
              <a:cxnSpLocks/>
            </p:cNvCxnSpPr>
            <p:nvPr/>
          </p:nvCxnSpPr>
          <p:spPr>
            <a:xfrm>
              <a:off x="1970662" y="4068011"/>
              <a:ext cx="701048" cy="717912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C17DE75-14DC-4376-9C6E-92E78890BD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1345" y="4480642"/>
              <a:ext cx="717218" cy="305282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5D6BA24-926B-44DC-BDBC-C9C1DA5725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21575" y="2981216"/>
              <a:ext cx="676064" cy="346677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2B3E57A-5378-4619-8EB2-7913817F29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39766" y="3298059"/>
              <a:ext cx="487850" cy="473416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5D29309-8CFE-43CF-B830-27EF87E73B28}"/>
              </a:ext>
            </a:extLst>
          </p:cNvPr>
          <p:cNvGrpSpPr/>
          <p:nvPr/>
        </p:nvGrpSpPr>
        <p:grpSpPr>
          <a:xfrm rot="5400000" flipV="1">
            <a:off x="2443403" y="3483688"/>
            <a:ext cx="217469" cy="549464"/>
            <a:chOff x="4613761" y="1168350"/>
            <a:chExt cx="1343070" cy="3275769"/>
          </a:xfrm>
        </p:grpSpPr>
        <p:grpSp>
          <p:nvGrpSpPr>
            <p:cNvPr id="66" name="Google Shape;93;p16">
              <a:extLst>
                <a:ext uri="{FF2B5EF4-FFF2-40B4-BE49-F238E27FC236}">
                  <a16:creationId xmlns:a16="http://schemas.microsoft.com/office/drawing/2014/main" id="{11CA585E-B422-4C74-A721-928C98419BB0}"/>
                </a:ext>
              </a:extLst>
            </p:cNvPr>
            <p:cNvGrpSpPr/>
            <p:nvPr/>
          </p:nvGrpSpPr>
          <p:grpSpPr>
            <a:xfrm>
              <a:off x="4613761" y="1168350"/>
              <a:ext cx="1343070" cy="3275769"/>
              <a:chOff x="4613761" y="1168350"/>
              <a:chExt cx="1343070" cy="3275769"/>
            </a:xfrm>
          </p:grpSpPr>
          <p:sp>
            <p:nvSpPr>
              <p:cNvPr id="68" name="Google Shape;94;p16">
                <a:extLst>
                  <a:ext uri="{FF2B5EF4-FFF2-40B4-BE49-F238E27FC236}">
                    <a16:creationId xmlns:a16="http://schemas.microsoft.com/office/drawing/2014/main" id="{903419E2-6C48-4E94-BCCF-AAEC43EA90B9}"/>
                  </a:ext>
                </a:extLst>
              </p:cNvPr>
              <p:cNvSpPr/>
              <p:nvPr/>
            </p:nvSpPr>
            <p:spPr>
              <a:xfrm>
                <a:off x="4633905" y="1229876"/>
                <a:ext cx="1293926" cy="315304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9962" extrusionOk="0">
                    <a:moveTo>
                      <a:pt x="1647" y="0"/>
                    </a:moveTo>
                    <a:cubicBezTo>
                      <a:pt x="830" y="0"/>
                      <a:pt x="177" y="654"/>
                      <a:pt x="177" y="1457"/>
                    </a:cubicBezTo>
                    <a:lnTo>
                      <a:pt x="177" y="10000"/>
                    </a:lnTo>
                    <a:cubicBezTo>
                      <a:pt x="177" y="10314"/>
                      <a:pt x="272" y="10614"/>
                      <a:pt x="435" y="10859"/>
                    </a:cubicBezTo>
                    <a:lnTo>
                      <a:pt x="873" y="11499"/>
                    </a:lnTo>
                    <a:cubicBezTo>
                      <a:pt x="599" y="11783"/>
                      <a:pt x="1" y="12166"/>
                      <a:pt x="1" y="12587"/>
                    </a:cubicBezTo>
                    <a:cubicBezTo>
                      <a:pt x="1" y="12832"/>
                      <a:pt x="70" y="13077"/>
                      <a:pt x="177" y="13295"/>
                    </a:cubicBezTo>
                    <a:lnTo>
                      <a:pt x="177" y="13309"/>
                    </a:lnTo>
                    <a:lnTo>
                      <a:pt x="177" y="18491"/>
                    </a:lnTo>
                    <a:cubicBezTo>
                      <a:pt x="177" y="19308"/>
                      <a:pt x="830" y="19961"/>
                      <a:pt x="1647" y="19961"/>
                    </a:cubicBezTo>
                    <a:cubicBezTo>
                      <a:pt x="2450" y="19961"/>
                      <a:pt x="3104" y="19308"/>
                      <a:pt x="3104" y="18491"/>
                    </a:cubicBezTo>
                    <a:lnTo>
                      <a:pt x="3104" y="18276"/>
                    </a:lnTo>
                    <a:lnTo>
                      <a:pt x="3267" y="18276"/>
                    </a:lnTo>
                    <a:cubicBezTo>
                      <a:pt x="3348" y="18276"/>
                      <a:pt x="3417" y="18276"/>
                      <a:pt x="3486" y="18263"/>
                    </a:cubicBezTo>
                    <a:cubicBezTo>
                      <a:pt x="3499" y="18263"/>
                      <a:pt x="3512" y="18263"/>
                      <a:pt x="3525" y="18246"/>
                    </a:cubicBezTo>
                    <a:cubicBezTo>
                      <a:pt x="4655" y="18181"/>
                      <a:pt x="5566" y="17254"/>
                      <a:pt x="5595" y="16111"/>
                    </a:cubicBezTo>
                    <a:cubicBezTo>
                      <a:pt x="6751" y="15676"/>
                      <a:pt x="7525" y="14559"/>
                      <a:pt x="7525" y="13309"/>
                    </a:cubicBezTo>
                    <a:cubicBezTo>
                      <a:pt x="7525" y="13158"/>
                      <a:pt x="7512" y="13008"/>
                      <a:pt x="7486" y="12858"/>
                    </a:cubicBezTo>
                    <a:cubicBezTo>
                      <a:pt x="7473" y="12587"/>
                      <a:pt x="7392" y="12329"/>
                      <a:pt x="7267" y="12097"/>
                    </a:cubicBezTo>
                    <a:cubicBezTo>
                      <a:pt x="7865" y="11525"/>
                      <a:pt x="8192" y="10751"/>
                      <a:pt x="8192" y="9919"/>
                    </a:cubicBezTo>
                    <a:cubicBezTo>
                      <a:pt x="8192" y="9648"/>
                      <a:pt x="8166" y="9377"/>
                      <a:pt x="8084" y="9119"/>
                    </a:cubicBezTo>
                    <a:cubicBezTo>
                      <a:pt x="8045" y="8857"/>
                      <a:pt x="7934" y="8629"/>
                      <a:pt x="7800" y="8410"/>
                    </a:cubicBezTo>
                    <a:cubicBezTo>
                      <a:pt x="7702" y="8260"/>
                      <a:pt x="7594" y="8109"/>
                      <a:pt x="7473" y="7959"/>
                    </a:cubicBezTo>
                    <a:cubicBezTo>
                      <a:pt x="7813" y="7430"/>
                      <a:pt x="7976" y="6790"/>
                      <a:pt x="7921" y="6150"/>
                    </a:cubicBezTo>
                    <a:cubicBezTo>
                      <a:pt x="7865" y="5428"/>
                      <a:pt x="7568" y="4749"/>
                      <a:pt x="7049" y="4233"/>
                    </a:cubicBezTo>
                    <a:cubicBezTo>
                      <a:pt x="6751" y="3932"/>
                      <a:pt x="6382" y="3701"/>
                      <a:pt x="5987" y="3550"/>
                    </a:cubicBezTo>
                    <a:cubicBezTo>
                      <a:pt x="5974" y="3361"/>
                      <a:pt x="5948" y="3185"/>
                      <a:pt x="5893" y="3008"/>
                    </a:cubicBezTo>
                    <a:cubicBezTo>
                      <a:pt x="5840" y="2789"/>
                      <a:pt x="5742" y="2600"/>
                      <a:pt x="5621" y="2407"/>
                    </a:cubicBezTo>
                    <a:cubicBezTo>
                      <a:pt x="5540" y="2286"/>
                      <a:pt x="5445" y="2179"/>
                      <a:pt x="5334" y="2068"/>
                    </a:cubicBezTo>
                    <a:cubicBezTo>
                      <a:pt x="4913" y="1646"/>
                      <a:pt x="4344" y="1424"/>
                      <a:pt x="3768" y="1424"/>
                    </a:cubicBezTo>
                    <a:cubicBezTo>
                      <a:pt x="3545" y="1424"/>
                      <a:pt x="3321" y="1457"/>
                      <a:pt x="3104" y="1525"/>
                    </a:cubicBezTo>
                    <a:lnTo>
                      <a:pt x="3104" y="1457"/>
                    </a:lnTo>
                    <a:cubicBezTo>
                      <a:pt x="3104" y="654"/>
                      <a:pt x="2450" y="0"/>
                      <a:pt x="16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95;p16">
                <a:extLst>
                  <a:ext uri="{FF2B5EF4-FFF2-40B4-BE49-F238E27FC236}">
                    <a16:creationId xmlns:a16="http://schemas.microsoft.com/office/drawing/2014/main" id="{E14F1994-4785-4AF3-8F0D-75C021BE3105}"/>
                  </a:ext>
                </a:extLst>
              </p:cNvPr>
              <p:cNvSpPr/>
              <p:nvPr/>
            </p:nvSpPr>
            <p:spPr>
              <a:xfrm>
                <a:off x="4613761" y="1168350"/>
                <a:ext cx="1343070" cy="3275769"/>
              </a:xfrm>
              <a:custGeom>
                <a:avLst/>
                <a:gdLst/>
                <a:ahLst/>
                <a:cxnLst/>
                <a:rect l="l" t="t" r="r" b="b"/>
                <a:pathLst>
                  <a:path w="9201" h="22441" extrusionOk="0">
                    <a:moveTo>
                      <a:pt x="1839" y="585"/>
                    </a:moveTo>
                    <a:cubicBezTo>
                      <a:pt x="2424" y="585"/>
                      <a:pt x="2901" y="1062"/>
                      <a:pt x="2901" y="1647"/>
                    </a:cubicBezTo>
                    <a:lnTo>
                      <a:pt x="2901" y="1865"/>
                    </a:lnTo>
                    <a:lnTo>
                      <a:pt x="2901" y="2163"/>
                    </a:lnTo>
                    <a:lnTo>
                      <a:pt x="2901" y="3253"/>
                    </a:lnTo>
                    <a:cubicBezTo>
                      <a:pt x="2901" y="3417"/>
                      <a:pt x="3021" y="3551"/>
                      <a:pt x="3185" y="3551"/>
                    </a:cubicBezTo>
                    <a:cubicBezTo>
                      <a:pt x="3348" y="3551"/>
                      <a:pt x="3485" y="3417"/>
                      <a:pt x="3485" y="3253"/>
                    </a:cubicBezTo>
                    <a:lnTo>
                      <a:pt x="3485" y="2339"/>
                    </a:lnTo>
                    <a:cubicBezTo>
                      <a:pt x="3726" y="2238"/>
                      <a:pt x="3980" y="2189"/>
                      <a:pt x="4233" y="2189"/>
                    </a:cubicBezTo>
                    <a:cubicBezTo>
                      <a:pt x="4725" y="2189"/>
                      <a:pt x="5213" y="2376"/>
                      <a:pt x="5582" y="2734"/>
                    </a:cubicBezTo>
                    <a:cubicBezTo>
                      <a:pt x="5608" y="2777"/>
                      <a:pt x="5647" y="2816"/>
                      <a:pt x="5676" y="2858"/>
                    </a:cubicBezTo>
                    <a:cubicBezTo>
                      <a:pt x="5690" y="2871"/>
                      <a:pt x="5703" y="2884"/>
                      <a:pt x="5716" y="2910"/>
                    </a:cubicBezTo>
                    <a:cubicBezTo>
                      <a:pt x="5758" y="2953"/>
                      <a:pt x="5797" y="3008"/>
                      <a:pt x="5840" y="3061"/>
                    </a:cubicBezTo>
                    <a:cubicBezTo>
                      <a:pt x="5921" y="3185"/>
                      <a:pt x="5990" y="3335"/>
                      <a:pt x="6029" y="3482"/>
                    </a:cubicBezTo>
                    <a:cubicBezTo>
                      <a:pt x="6206" y="4070"/>
                      <a:pt x="6042" y="4723"/>
                      <a:pt x="5552" y="5144"/>
                    </a:cubicBezTo>
                    <a:cubicBezTo>
                      <a:pt x="5432" y="5252"/>
                      <a:pt x="5418" y="5428"/>
                      <a:pt x="5526" y="5553"/>
                    </a:cubicBezTo>
                    <a:cubicBezTo>
                      <a:pt x="5582" y="5621"/>
                      <a:pt x="5663" y="5660"/>
                      <a:pt x="5745" y="5660"/>
                    </a:cubicBezTo>
                    <a:cubicBezTo>
                      <a:pt x="5810" y="5660"/>
                      <a:pt x="5879" y="5634"/>
                      <a:pt x="5934" y="5592"/>
                    </a:cubicBezTo>
                    <a:cubicBezTo>
                      <a:pt x="6261" y="5321"/>
                      <a:pt x="6480" y="4968"/>
                      <a:pt x="6601" y="4586"/>
                    </a:cubicBezTo>
                    <a:cubicBezTo>
                      <a:pt x="6927" y="4723"/>
                      <a:pt x="7241" y="4925"/>
                      <a:pt x="7499" y="5183"/>
                    </a:cubicBezTo>
                    <a:cubicBezTo>
                      <a:pt x="8439" y="6124"/>
                      <a:pt x="8573" y="7607"/>
                      <a:pt x="7852" y="8694"/>
                    </a:cubicBezTo>
                    <a:cubicBezTo>
                      <a:pt x="7566" y="8573"/>
                      <a:pt x="7253" y="8507"/>
                      <a:pt x="6928" y="8507"/>
                    </a:cubicBezTo>
                    <a:cubicBezTo>
                      <a:pt x="6851" y="8507"/>
                      <a:pt x="6773" y="8510"/>
                      <a:pt x="6695" y="8518"/>
                    </a:cubicBezTo>
                    <a:cubicBezTo>
                      <a:pt x="6532" y="8544"/>
                      <a:pt x="6411" y="8681"/>
                      <a:pt x="6437" y="8844"/>
                    </a:cubicBezTo>
                    <a:cubicBezTo>
                      <a:pt x="6450" y="8999"/>
                      <a:pt x="6585" y="9104"/>
                      <a:pt x="6737" y="9104"/>
                    </a:cubicBezTo>
                    <a:cubicBezTo>
                      <a:pt x="6746" y="9104"/>
                      <a:pt x="6755" y="9103"/>
                      <a:pt x="6764" y="9102"/>
                    </a:cubicBezTo>
                    <a:cubicBezTo>
                      <a:pt x="6825" y="9095"/>
                      <a:pt x="6886" y="9092"/>
                      <a:pt x="6947" y="9092"/>
                    </a:cubicBezTo>
                    <a:cubicBezTo>
                      <a:pt x="7474" y="9092"/>
                      <a:pt x="7954" y="9354"/>
                      <a:pt x="8247" y="9756"/>
                    </a:cubicBezTo>
                    <a:cubicBezTo>
                      <a:pt x="8358" y="9961"/>
                      <a:pt x="8452" y="10177"/>
                      <a:pt x="8521" y="10409"/>
                    </a:cubicBezTo>
                    <a:cubicBezTo>
                      <a:pt x="8521" y="10438"/>
                      <a:pt x="8521" y="10464"/>
                      <a:pt x="8534" y="10490"/>
                    </a:cubicBezTo>
                    <a:cubicBezTo>
                      <a:pt x="8534" y="10533"/>
                      <a:pt x="8547" y="10559"/>
                      <a:pt x="8560" y="10601"/>
                    </a:cubicBezTo>
                    <a:cubicBezTo>
                      <a:pt x="8603" y="10778"/>
                      <a:pt x="8616" y="10967"/>
                      <a:pt x="8616" y="11157"/>
                    </a:cubicBezTo>
                    <a:cubicBezTo>
                      <a:pt x="8616" y="11891"/>
                      <a:pt x="8328" y="12587"/>
                      <a:pt x="7812" y="13103"/>
                    </a:cubicBezTo>
                    <a:cubicBezTo>
                      <a:pt x="7430" y="12695"/>
                      <a:pt x="6888" y="12437"/>
                      <a:pt x="6274" y="12424"/>
                    </a:cubicBezTo>
                    <a:cubicBezTo>
                      <a:pt x="6111" y="12424"/>
                      <a:pt x="5974" y="12561"/>
                      <a:pt x="5974" y="12724"/>
                    </a:cubicBezTo>
                    <a:cubicBezTo>
                      <a:pt x="5974" y="12871"/>
                      <a:pt x="6098" y="13008"/>
                      <a:pt x="6261" y="13008"/>
                    </a:cubicBezTo>
                    <a:cubicBezTo>
                      <a:pt x="6833" y="13021"/>
                      <a:pt x="7336" y="13335"/>
                      <a:pt x="7607" y="13799"/>
                    </a:cubicBezTo>
                    <a:cubicBezTo>
                      <a:pt x="7718" y="14031"/>
                      <a:pt x="7786" y="14275"/>
                      <a:pt x="7825" y="14520"/>
                    </a:cubicBezTo>
                    <a:lnTo>
                      <a:pt x="7825" y="14628"/>
                    </a:lnTo>
                    <a:cubicBezTo>
                      <a:pt x="7825" y="14667"/>
                      <a:pt x="7838" y="14710"/>
                      <a:pt x="7852" y="14749"/>
                    </a:cubicBezTo>
                    <a:lnTo>
                      <a:pt x="7852" y="14955"/>
                    </a:lnTo>
                    <a:cubicBezTo>
                      <a:pt x="7852" y="16055"/>
                      <a:pt x="7228" y="17022"/>
                      <a:pt x="6261" y="17486"/>
                    </a:cubicBezTo>
                    <a:cubicBezTo>
                      <a:pt x="6137" y="16656"/>
                      <a:pt x="5526" y="15948"/>
                      <a:pt x="4667" y="15716"/>
                    </a:cubicBezTo>
                    <a:cubicBezTo>
                      <a:pt x="4643" y="15710"/>
                      <a:pt x="4618" y="15707"/>
                      <a:pt x="4594" y="15707"/>
                    </a:cubicBezTo>
                    <a:cubicBezTo>
                      <a:pt x="4462" y="15707"/>
                      <a:pt x="4351" y="15796"/>
                      <a:pt x="4315" y="15935"/>
                    </a:cubicBezTo>
                    <a:cubicBezTo>
                      <a:pt x="4275" y="16085"/>
                      <a:pt x="4370" y="16248"/>
                      <a:pt x="4520" y="16287"/>
                    </a:cubicBezTo>
                    <a:cubicBezTo>
                      <a:pt x="5226" y="16464"/>
                      <a:pt x="5690" y="17104"/>
                      <a:pt x="5703" y="17799"/>
                    </a:cubicBezTo>
                    <a:cubicBezTo>
                      <a:pt x="5690" y="17839"/>
                      <a:pt x="5690" y="17881"/>
                      <a:pt x="5690" y="17920"/>
                    </a:cubicBezTo>
                    <a:lnTo>
                      <a:pt x="5690" y="18044"/>
                    </a:lnTo>
                    <a:lnTo>
                      <a:pt x="5690" y="18057"/>
                    </a:lnTo>
                    <a:cubicBezTo>
                      <a:pt x="5676" y="18113"/>
                      <a:pt x="5676" y="18165"/>
                      <a:pt x="5647" y="18221"/>
                    </a:cubicBezTo>
                    <a:cubicBezTo>
                      <a:pt x="5634" y="18276"/>
                      <a:pt x="5647" y="18328"/>
                      <a:pt x="5663" y="18384"/>
                    </a:cubicBezTo>
                    <a:cubicBezTo>
                      <a:pt x="5500" y="19269"/>
                      <a:pt x="4723" y="19935"/>
                      <a:pt x="3799" y="19935"/>
                    </a:cubicBezTo>
                    <a:cubicBezTo>
                      <a:pt x="3622" y="19935"/>
                      <a:pt x="3443" y="19909"/>
                      <a:pt x="3266" y="19867"/>
                    </a:cubicBezTo>
                    <a:cubicBezTo>
                      <a:pt x="3240" y="19854"/>
                      <a:pt x="3214" y="19854"/>
                      <a:pt x="3185" y="19854"/>
                    </a:cubicBezTo>
                    <a:cubicBezTo>
                      <a:pt x="2858" y="19690"/>
                      <a:pt x="2600" y="19377"/>
                      <a:pt x="2545" y="18982"/>
                    </a:cubicBezTo>
                    <a:cubicBezTo>
                      <a:pt x="2521" y="18845"/>
                      <a:pt x="2395" y="18733"/>
                      <a:pt x="2259" y="18733"/>
                    </a:cubicBezTo>
                    <a:cubicBezTo>
                      <a:pt x="2246" y="18733"/>
                      <a:pt x="2232" y="18734"/>
                      <a:pt x="2218" y="18737"/>
                    </a:cubicBezTo>
                    <a:cubicBezTo>
                      <a:pt x="2055" y="18766"/>
                      <a:pt x="1947" y="18913"/>
                      <a:pt x="1960" y="19076"/>
                    </a:cubicBezTo>
                    <a:cubicBezTo>
                      <a:pt x="2042" y="19648"/>
                      <a:pt x="2411" y="20112"/>
                      <a:pt x="2901" y="20356"/>
                    </a:cubicBezTo>
                    <a:lnTo>
                      <a:pt x="2901" y="20791"/>
                    </a:lnTo>
                    <a:cubicBezTo>
                      <a:pt x="2901" y="21379"/>
                      <a:pt x="2424" y="21852"/>
                      <a:pt x="1839" y="21852"/>
                    </a:cubicBezTo>
                    <a:cubicBezTo>
                      <a:pt x="1255" y="21852"/>
                      <a:pt x="778" y="21379"/>
                      <a:pt x="778" y="20791"/>
                    </a:cubicBezTo>
                    <a:lnTo>
                      <a:pt x="778" y="17567"/>
                    </a:lnTo>
                    <a:cubicBezTo>
                      <a:pt x="1075" y="17839"/>
                      <a:pt x="1483" y="18002"/>
                      <a:pt x="1921" y="18002"/>
                    </a:cubicBezTo>
                    <a:cubicBezTo>
                      <a:pt x="2260" y="18002"/>
                      <a:pt x="2574" y="17907"/>
                      <a:pt x="2845" y="17744"/>
                    </a:cubicBezTo>
                    <a:cubicBezTo>
                      <a:pt x="2974" y="17690"/>
                      <a:pt x="3110" y="17663"/>
                      <a:pt x="3248" y="17663"/>
                    </a:cubicBezTo>
                    <a:cubicBezTo>
                      <a:pt x="3386" y="17663"/>
                      <a:pt x="3526" y="17690"/>
                      <a:pt x="3661" y="17744"/>
                    </a:cubicBezTo>
                    <a:cubicBezTo>
                      <a:pt x="3949" y="17852"/>
                      <a:pt x="4164" y="18070"/>
                      <a:pt x="4288" y="18341"/>
                    </a:cubicBezTo>
                    <a:cubicBezTo>
                      <a:pt x="4328" y="18452"/>
                      <a:pt x="4439" y="18521"/>
                      <a:pt x="4560" y="18521"/>
                    </a:cubicBezTo>
                    <a:cubicBezTo>
                      <a:pt x="4586" y="18521"/>
                      <a:pt x="4628" y="18505"/>
                      <a:pt x="4667" y="18492"/>
                    </a:cubicBezTo>
                    <a:cubicBezTo>
                      <a:pt x="4818" y="18423"/>
                      <a:pt x="4886" y="18260"/>
                      <a:pt x="4818" y="18113"/>
                    </a:cubicBezTo>
                    <a:cubicBezTo>
                      <a:pt x="4641" y="17688"/>
                      <a:pt x="4302" y="17362"/>
                      <a:pt x="3880" y="17198"/>
                    </a:cubicBezTo>
                    <a:cubicBezTo>
                      <a:pt x="3743" y="17133"/>
                      <a:pt x="3593" y="17104"/>
                      <a:pt x="3443" y="17091"/>
                    </a:cubicBezTo>
                    <a:cubicBezTo>
                      <a:pt x="3580" y="16846"/>
                      <a:pt x="3648" y="16562"/>
                      <a:pt x="3648" y="16274"/>
                    </a:cubicBezTo>
                    <a:lnTo>
                      <a:pt x="3648" y="15036"/>
                    </a:lnTo>
                    <a:cubicBezTo>
                      <a:pt x="3648" y="14873"/>
                      <a:pt x="3511" y="14736"/>
                      <a:pt x="3348" y="14736"/>
                    </a:cubicBezTo>
                    <a:cubicBezTo>
                      <a:pt x="3185" y="14736"/>
                      <a:pt x="3064" y="14873"/>
                      <a:pt x="3064" y="15036"/>
                    </a:cubicBezTo>
                    <a:lnTo>
                      <a:pt x="3064" y="16274"/>
                    </a:lnTo>
                    <a:cubicBezTo>
                      <a:pt x="3064" y="16656"/>
                      <a:pt x="2858" y="17009"/>
                      <a:pt x="2574" y="17215"/>
                    </a:cubicBezTo>
                    <a:lnTo>
                      <a:pt x="2561" y="17215"/>
                    </a:lnTo>
                    <a:cubicBezTo>
                      <a:pt x="2531" y="17228"/>
                      <a:pt x="2505" y="17241"/>
                      <a:pt x="2479" y="17267"/>
                    </a:cubicBezTo>
                    <a:cubicBezTo>
                      <a:pt x="2316" y="17362"/>
                      <a:pt x="2123" y="17417"/>
                      <a:pt x="1921" y="17417"/>
                    </a:cubicBezTo>
                    <a:cubicBezTo>
                      <a:pt x="1281" y="17417"/>
                      <a:pt x="778" y="16901"/>
                      <a:pt x="778" y="16274"/>
                    </a:cubicBezTo>
                    <a:lnTo>
                      <a:pt x="778" y="15595"/>
                    </a:lnTo>
                    <a:cubicBezTo>
                      <a:pt x="1049" y="15784"/>
                      <a:pt x="1388" y="15892"/>
                      <a:pt x="1757" y="15892"/>
                    </a:cubicBezTo>
                    <a:cubicBezTo>
                      <a:pt x="1908" y="15892"/>
                      <a:pt x="2042" y="15771"/>
                      <a:pt x="2042" y="15608"/>
                    </a:cubicBezTo>
                    <a:cubicBezTo>
                      <a:pt x="2042" y="15445"/>
                      <a:pt x="1908" y="15307"/>
                      <a:pt x="1757" y="15307"/>
                    </a:cubicBezTo>
                    <a:cubicBezTo>
                      <a:pt x="1104" y="15307"/>
                      <a:pt x="585" y="14791"/>
                      <a:pt x="585" y="14138"/>
                    </a:cubicBezTo>
                    <a:cubicBezTo>
                      <a:pt x="585" y="13498"/>
                      <a:pt x="1104" y="12969"/>
                      <a:pt x="1757" y="12969"/>
                    </a:cubicBezTo>
                    <a:lnTo>
                      <a:pt x="1921" y="12969"/>
                    </a:lnTo>
                    <a:cubicBezTo>
                      <a:pt x="2871" y="12969"/>
                      <a:pt x="3648" y="12192"/>
                      <a:pt x="3648" y="11238"/>
                    </a:cubicBezTo>
                    <a:lnTo>
                      <a:pt x="3648" y="10340"/>
                    </a:lnTo>
                    <a:cubicBezTo>
                      <a:pt x="4831" y="10206"/>
                      <a:pt x="5758" y="9197"/>
                      <a:pt x="5758" y="7989"/>
                    </a:cubicBezTo>
                    <a:cubicBezTo>
                      <a:pt x="5758" y="6682"/>
                      <a:pt x="4710" y="5634"/>
                      <a:pt x="3417" y="5621"/>
                    </a:cubicBezTo>
                    <a:cubicBezTo>
                      <a:pt x="3159" y="5089"/>
                      <a:pt x="2613" y="4707"/>
                      <a:pt x="1973" y="4707"/>
                    </a:cubicBezTo>
                    <a:cubicBezTo>
                      <a:pt x="1810" y="4707"/>
                      <a:pt x="1689" y="4844"/>
                      <a:pt x="1689" y="5007"/>
                    </a:cubicBezTo>
                    <a:cubicBezTo>
                      <a:pt x="1689" y="5170"/>
                      <a:pt x="1810" y="5308"/>
                      <a:pt x="1973" y="5308"/>
                    </a:cubicBezTo>
                    <a:cubicBezTo>
                      <a:pt x="2531" y="5308"/>
                      <a:pt x="2982" y="5755"/>
                      <a:pt x="2982" y="6313"/>
                    </a:cubicBezTo>
                    <a:cubicBezTo>
                      <a:pt x="2982" y="6872"/>
                      <a:pt x="2531" y="7319"/>
                      <a:pt x="1973" y="7319"/>
                    </a:cubicBezTo>
                    <a:cubicBezTo>
                      <a:pt x="1810" y="7319"/>
                      <a:pt x="1689" y="7456"/>
                      <a:pt x="1689" y="7620"/>
                    </a:cubicBezTo>
                    <a:cubicBezTo>
                      <a:pt x="1689" y="7783"/>
                      <a:pt x="1810" y="7907"/>
                      <a:pt x="1973" y="7907"/>
                    </a:cubicBezTo>
                    <a:cubicBezTo>
                      <a:pt x="2858" y="7907"/>
                      <a:pt x="3580" y="7198"/>
                      <a:pt x="3580" y="6313"/>
                    </a:cubicBezTo>
                    <a:cubicBezTo>
                      <a:pt x="3580" y="6274"/>
                      <a:pt x="3567" y="6245"/>
                      <a:pt x="3567" y="6219"/>
                    </a:cubicBezTo>
                    <a:lnTo>
                      <a:pt x="3567" y="6219"/>
                    </a:lnTo>
                    <a:cubicBezTo>
                      <a:pt x="4465" y="6300"/>
                      <a:pt x="5174" y="7061"/>
                      <a:pt x="5174" y="7989"/>
                    </a:cubicBezTo>
                    <a:cubicBezTo>
                      <a:pt x="5174" y="8844"/>
                      <a:pt x="4560" y="9566"/>
                      <a:pt x="3730" y="9729"/>
                    </a:cubicBezTo>
                    <a:lnTo>
                      <a:pt x="3635" y="9729"/>
                    </a:lnTo>
                    <a:cubicBezTo>
                      <a:pt x="3551" y="9748"/>
                      <a:pt x="3467" y="9757"/>
                      <a:pt x="3384" y="9757"/>
                    </a:cubicBezTo>
                    <a:cubicBezTo>
                      <a:pt x="2860" y="9757"/>
                      <a:pt x="2379" y="9399"/>
                      <a:pt x="2260" y="8858"/>
                    </a:cubicBezTo>
                    <a:cubicBezTo>
                      <a:pt x="2238" y="8721"/>
                      <a:pt x="2120" y="8632"/>
                      <a:pt x="1986" y="8632"/>
                    </a:cubicBezTo>
                    <a:cubicBezTo>
                      <a:pt x="1960" y="8632"/>
                      <a:pt x="1934" y="8635"/>
                      <a:pt x="1908" y="8642"/>
                    </a:cubicBezTo>
                    <a:cubicBezTo>
                      <a:pt x="1757" y="8668"/>
                      <a:pt x="1646" y="8831"/>
                      <a:pt x="1689" y="8982"/>
                    </a:cubicBezTo>
                    <a:cubicBezTo>
                      <a:pt x="1839" y="9687"/>
                      <a:pt x="2398" y="10193"/>
                      <a:pt x="3064" y="10314"/>
                    </a:cubicBezTo>
                    <a:lnTo>
                      <a:pt x="3064" y="11238"/>
                    </a:lnTo>
                    <a:cubicBezTo>
                      <a:pt x="3064" y="11865"/>
                      <a:pt x="2545" y="12381"/>
                      <a:pt x="1921" y="12381"/>
                    </a:cubicBezTo>
                    <a:cubicBezTo>
                      <a:pt x="1281" y="12381"/>
                      <a:pt x="778" y="11865"/>
                      <a:pt x="778" y="11238"/>
                    </a:cubicBezTo>
                    <a:lnTo>
                      <a:pt x="778" y="1647"/>
                    </a:lnTo>
                    <a:cubicBezTo>
                      <a:pt x="778" y="1062"/>
                      <a:pt x="1255" y="585"/>
                      <a:pt x="1839" y="585"/>
                    </a:cubicBezTo>
                    <a:close/>
                    <a:moveTo>
                      <a:pt x="1839" y="1"/>
                    </a:moveTo>
                    <a:cubicBezTo>
                      <a:pt x="928" y="1"/>
                      <a:pt x="193" y="735"/>
                      <a:pt x="193" y="1647"/>
                    </a:cubicBezTo>
                    <a:lnTo>
                      <a:pt x="193" y="11238"/>
                    </a:lnTo>
                    <a:cubicBezTo>
                      <a:pt x="193" y="11797"/>
                      <a:pt x="451" y="12300"/>
                      <a:pt x="872" y="12626"/>
                    </a:cubicBezTo>
                    <a:cubicBezTo>
                      <a:pt x="356" y="12927"/>
                      <a:pt x="0" y="13498"/>
                      <a:pt x="0" y="14138"/>
                    </a:cubicBezTo>
                    <a:cubicBezTo>
                      <a:pt x="0" y="14422"/>
                      <a:pt x="69" y="14697"/>
                      <a:pt x="193" y="14942"/>
                    </a:cubicBezTo>
                    <a:lnTo>
                      <a:pt x="193" y="14968"/>
                    </a:lnTo>
                    <a:lnTo>
                      <a:pt x="193" y="20791"/>
                    </a:lnTo>
                    <a:cubicBezTo>
                      <a:pt x="193" y="21705"/>
                      <a:pt x="928" y="22440"/>
                      <a:pt x="1839" y="22440"/>
                    </a:cubicBezTo>
                    <a:cubicBezTo>
                      <a:pt x="2750" y="22440"/>
                      <a:pt x="3485" y="21705"/>
                      <a:pt x="3485" y="20791"/>
                    </a:cubicBezTo>
                    <a:lnTo>
                      <a:pt x="3485" y="20533"/>
                    </a:lnTo>
                    <a:cubicBezTo>
                      <a:pt x="3541" y="20546"/>
                      <a:pt x="3606" y="20546"/>
                      <a:pt x="3661" y="20546"/>
                    </a:cubicBezTo>
                    <a:cubicBezTo>
                      <a:pt x="3743" y="20546"/>
                      <a:pt x="3825" y="20533"/>
                      <a:pt x="3906" y="20533"/>
                    </a:cubicBezTo>
                    <a:cubicBezTo>
                      <a:pt x="3933" y="20520"/>
                      <a:pt x="3949" y="20520"/>
                      <a:pt x="3962" y="20520"/>
                    </a:cubicBezTo>
                    <a:cubicBezTo>
                      <a:pt x="5226" y="20438"/>
                      <a:pt x="6235" y="19390"/>
                      <a:pt x="6274" y="18113"/>
                    </a:cubicBezTo>
                    <a:cubicBezTo>
                      <a:pt x="7580" y="17607"/>
                      <a:pt x="8452" y="16369"/>
                      <a:pt x="8452" y="14955"/>
                    </a:cubicBezTo>
                    <a:cubicBezTo>
                      <a:pt x="8452" y="14791"/>
                      <a:pt x="8439" y="14628"/>
                      <a:pt x="8410" y="14465"/>
                    </a:cubicBezTo>
                    <a:cubicBezTo>
                      <a:pt x="8384" y="14151"/>
                      <a:pt x="8302" y="13851"/>
                      <a:pt x="8165" y="13593"/>
                    </a:cubicBezTo>
                    <a:cubicBezTo>
                      <a:pt x="8831" y="12953"/>
                      <a:pt x="9200" y="12084"/>
                      <a:pt x="9200" y="11157"/>
                    </a:cubicBezTo>
                    <a:cubicBezTo>
                      <a:pt x="9200" y="10846"/>
                      <a:pt x="9158" y="10546"/>
                      <a:pt x="9076" y="10259"/>
                    </a:cubicBezTo>
                    <a:cubicBezTo>
                      <a:pt x="9024" y="9961"/>
                      <a:pt x="8913" y="9687"/>
                      <a:pt x="8750" y="9458"/>
                    </a:cubicBezTo>
                    <a:cubicBezTo>
                      <a:pt x="8642" y="9279"/>
                      <a:pt x="8521" y="9116"/>
                      <a:pt x="8384" y="8952"/>
                    </a:cubicBezTo>
                    <a:cubicBezTo>
                      <a:pt x="8766" y="8342"/>
                      <a:pt x="8942" y="7633"/>
                      <a:pt x="8900" y="6911"/>
                    </a:cubicBezTo>
                    <a:cubicBezTo>
                      <a:pt x="8831" y="6111"/>
                      <a:pt x="8492" y="5334"/>
                      <a:pt x="7920" y="4762"/>
                    </a:cubicBezTo>
                    <a:cubicBezTo>
                      <a:pt x="7580" y="4423"/>
                      <a:pt x="7159" y="4165"/>
                      <a:pt x="6725" y="3988"/>
                    </a:cubicBezTo>
                    <a:cubicBezTo>
                      <a:pt x="6708" y="3782"/>
                      <a:pt x="6682" y="3580"/>
                      <a:pt x="6614" y="3374"/>
                    </a:cubicBezTo>
                    <a:cubicBezTo>
                      <a:pt x="6562" y="3142"/>
                      <a:pt x="6450" y="2910"/>
                      <a:pt x="6300" y="2708"/>
                    </a:cubicBezTo>
                    <a:cubicBezTo>
                      <a:pt x="6219" y="2571"/>
                      <a:pt x="6111" y="2437"/>
                      <a:pt x="5990" y="2326"/>
                    </a:cubicBezTo>
                    <a:cubicBezTo>
                      <a:pt x="5521" y="1847"/>
                      <a:pt x="4883" y="1600"/>
                      <a:pt x="4238" y="1600"/>
                    </a:cubicBezTo>
                    <a:cubicBezTo>
                      <a:pt x="3985" y="1600"/>
                      <a:pt x="3731" y="1638"/>
                      <a:pt x="3485" y="1715"/>
                    </a:cubicBezTo>
                    <a:lnTo>
                      <a:pt x="3485" y="1647"/>
                    </a:lnTo>
                    <a:cubicBezTo>
                      <a:pt x="3485" y="735"/>
                      <a:pt x="2750" y="1"/>
                      <a:pt x="18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7" name="Google Shape;96;p16">
              <a:extLst>
                <a:ext uri="{FF2B5EF4-FFF2-40B4-BE49-F238E27FC236}">
                  <a16:creationId xmlns:a16="http://schemas.microsoft.com/office/drawing/2014/main" id="{5214FF89-62E4-4B8C-85CB-CEF34EBE5671}"/>
                </a:ext>
              </a:extLst>
            </p:cNvPr>
            <p:cNvSpPr/>
            <p:nvPr/>
          </p:nvSpPr>
          <p:spPr>
            <a:xfrm>
              <a:off x="5008901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8B05680-FECF-4FC5-9D1E-5E3AB8917165}"/>
              </a:ext>
            </a:extLst>
          </p:cNvPr>
          <p:cNvGrpSpPr/>
          <p:nvPr/>
        </p:nvGrpSpPr>
        <p:grpSpPr>
          <a:xfrm rot="10509461" flipV="1">
            <a:off x="4731022" y="4342613"/>
            <a:ext cx="118958" cy="370452"/>
            <a:chOff x="3109448" y="1168350"/>
            <a:chExt cx="1344430" cy="3275769"/>
          </a:xfrm>
        </p:grpSpPr>
        <p:sp>
          <p:nvSpPr>
            <p:cNvPr id="63" name="Google Shape;91;p16">
              <a:extLst>
                <a:ext uri="{FF2B5EF4-FFF2-40B4-BE49-F238E27FC236}">
                  <a16:creationId xmlns:a16="http://schemas.microsoft.com/office/drawing/2014/main" id="{8F629573-81F4-441E-96CA-6FAB8EABD5B9}"/>
                </a:ext>
              </a:extLst>
            </p:cNvPr>
            <p:cNvSpPr/>
            <p:nvPr/>
          </p:nvSpPr>
          <p:spPr>
            <a:xfrm>
              <a:off x="3159806" y="1229949"/>
              <a:ext cx="1294072" cy="3152199"/>
            </a:xfrm>
            <a:custGeom>
              <a:avLst/>
              <a:gdLst/>
              <a:ahLst/>
              <a:cxnLst/>
              <a:rect l="l" t="t" r="r" b="b"/>
              <a:pathLst>
                <a:path w="8195" h="19962" extrusionOk="0">
                  <a:moveTo>
                    <a:pt x="6545" y="0"/>
                  </a:moveTo>
                  <a:cubicBezTo>
                    <a:pt x="5745" y="0"/>
                    <a:pt x="5092" y="654"/>
                    <a:pt x="5092" y="1457"/>
                  </a:cubicBezTo>
                  <a:lnTo>
                    <a:pt x="5092" y="1525"/>
                  </a:lnTo>
                  <a:cubicBezTo>
                    <a:pt x="4875" y="1457"/>
                    <a:pt x="4650" y="1424"/>
                    <a:pt x="4426" y="1424"/>
                  </a:cubicBezTo>
                  <a:cubicBezTo>
                    <a:pt x="3849" y="1424"/>
                    <a:pt x="3276" y="1646"/>
                    <a:pt x="2845" y="2068"/>
                  </a:cubicBezTo>
                  <a:cubicBezTo>
                    <a:pt x="2750" y="2179"/>
                    <a:pt x="2655" y="2286"/>
                    <a:pt x="2574" y="2407"/>
                  </a:cubicBezTo>
                  <a:cubicBezTo>
                    <a:pt x="2437" y="2600"/>
                    <a:pt x="2355" y="2789"/>
                    <a:pt x="2300" y="3008"/>
                  </a:cubicBezTo>
                  <a:cubicBezTo>
                    <a:pt x="2247" y="3185"/>
                    <a:pt x="2218" y="3361"/>
                    <a:pt x="2205" y="3550"/>
                  </a:cubicBezTo>
                  <a:cubicBezTo>
                    <a:pt x="1810" y="3701"/>
                    <a:pt x="1444" y="3932"/>
                    <a:pt x="1143" y="4233"/>
                  </a:cubicBezTo>
                  <a:cubicBezTo>
                    <a:pt x="627" y="4749"/>
                    <a:pt x="314" y="5428"/>
                    <a:pt x="275" y="6150"/>
                  </a:cubicBezTo>
                  <a:cubicBezTo>
                    <a:pt x="219" y="6790"/>
                    <a:pt x="382" y="7430"/>
                    <a:pt x="722" y="7959"/>
                  </a:cubicBezTo>
                  <a:cubicBezTo>
                    <a:pt x="601" y="8109"/>
                    <a:pt x="490" y="8260"/>
                    <a:pt x="396" y="8410"/>
                  </a:cubicBezTo>
                  <a:cubicBezTo>
                    <a:pt x="258" y="8629"/>
                    <a:pt x="151" y="8857"/>
                    <a:pt x="95" y="9119"/>
                  </a:cubicBezTo>
                  <a:cubicBezTo>
                    <a:pt x="30" y="9377"/>
                    <a:pt x="0" y="9648"/>
                    <a:pt x="0" y="9919"/>
                  </a:cubicBezTo>
                  <a:cubicBezTo>
                    <a:pt x="0" y="10751"/>
                    <a:pt x="327" y="11525"/>
                    <a:pt x="912" y="12097"/>
                  </a:cubicBezTo>
                  <a:cubicBezTo>
                    <a:pt x="791" y="12329"/>
                    <a:pt x="722" y="12587"/>
                    <a:pt x="696" y="12858"/>
                  </a:cubicBezTo>
                  <a:cubicBezTo>
                    <a:pt x="683" y="13008"/>
                    <a:pt x="667" y="13158"/>
                    <a:pt x="667" y="13309"/>
                  </a:cubicBezTo>
                  <a:cubicBezTo>
                    <a:pt x="667" y="14559"/>
                    <a:pt x="1431" y="15676"/>
                    <a:pt x="2600" y="16111"/>
                  </a:cubicBezTo>
                  <a:cubicBezTo>
                    <a:pt x="2626" y="17254"/>
                    <a:pt x="3541" y="18181"/>
                    <a:pt x="4667" y="18246"/>
                  </a:cubicBezTo>
                  <a:cubicBezTo>
                    <a:pt x="4684" y="18263"/>
                    <a:pt x="4684" y="18263"/>
                    <a:pt x="4697" y="18263"/>
                  </a:cubicBezTo>
                  <a:cubicBezTo>
                    <a:pt x="4778" y="18276"/>
                    <a:pt x="4847" y="18276"/>
                    <a:pt x="4929" y="18276"/>
                  </a:cubicBezTo>
                  <a:lnTo>
                    <a:pt x="5092" y="18276"/>
                  </a:lnTo>
                  <a:lnTo>
                    <a:pt x="5092" y="18491"/>
                  </a:lnTo>
                  <a:cubicBezTo>
                    <a:pt x="5092" y="19308"/>
                    <a:pt x="5745" y="19961"/>
                    <a:pt x="6545" y="19961"/>
                  </a:cubicBezTo>
                  <a:cubicBezTo>
                    <a:pt x="7362" y="19961"/>
                    <a:pt x="8015" y="19308"/>
                    <a:pt x="8015" y="18491"/>
                  </a:cubicBezTo>
                  <a:lnTo>
                    <a:pt x="8015" y="13309"/>
                  </a:lnTo>
                  <a:lnTo>
                    <a:pt x="8015" y="13295"/>
                  </a:lnTo>
                  <a:cubicBezTo>
                    <a:pt x="8126" y="13077"/>
                    <a:pt x="8194" y="12832"/>
                    <a:pt x="8194" y="12587"/>
                  </a:cubicBezTo>
                  <a:cubicBezTo>
                    <a:pt x="8194" y="12166"/>
                    <a:pt x="7554" y="11783"/>
                    <a:pt x="7280" y="11499"/>
                  </a:cubicBezTo>
                  <a:lnTo>
                    <a:pt x="7757" y="10859"/>
                  </a:lnTo>
                  <a:cubicBezTo>
                    <a:pt x="7920" y="10614"/>
                    <a:pt x="8015" y="10314"/>
                    <a:pt x="8015" y="10000"/>
                  </a:cubicBezTo>
                  <a:lnTo>
                    <a:pt x="8015" y="1457"/>
                  </a:lnTo>
                  <a:cubicBezTo>
                    <a:pt x="8015" y="654"/>
                    <a:pt x="7362" y="0"/>
                    <a:pt x="6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92;p16">
              <a:extLst>
                <a:ext uri="{FF2B5EF4-FFF2-40B4-BE49-F238E27FC236}">
                  <a16:creationId xmlns:a16="http://schemas.microsoft.com/office/drawing/2014/main" id="{292528E2-EDCB-4705-8FF2-D33446698E63}"/>
                </a:ext>
              </a:extLst>
            </p:cNvPr>
            <p:cNvSpPr/>
            <p:nvPr/>
          </p:nvSpPr>
          <p:spPr>
            <a:xfrm>
              <a:off x="3109448" y="1168350"/>
              <a:ext cx="1344384" cy="3275769"/>
            </a:xfrm>
            <a:custGeom>
              <a:avLst/>
              <a:gdLst/>
              <a:ahLst/>
              <a:cxnLst/>
              <a:rect l="l" t="t" r="r" b="b"/>
              <a:pathLst>
                <a:path w="9210" h="22441" extrusionOk="0">
                  <a:moveTo>
                    <a:pt x="7361" y="585"/>
                  </a:moveTo>
                  <a:cubicBezTo>
                    <a:pt x="7946" y="585"/>
                    <a:pt x="8423" y="1062"/>
                    <a:pt x="8423" y="1647"/>
                  </a:cubicBezTo>
                  <a:lnTo>
                    <a:pt x="8423" y="11238"/>
                  </a:lnTo>
                  <a:cubicBezTo>
                    <a:pt x="8423" y="11865"/>
                    <a:pt x="7920" y="12381"/>
                    <a:pt x="7280" y="12381"/>
                  </a:cubicBezTo>
                  <a:cubicBezTo>
                    <a:pt x="6653" y="12381"/>
                    <a:pt x="6137" y="11865"/>
                    <a:pt x="6137" y="11238"/>
                  </a:cubicBezTo>
                  <a:lnTo>
                    <a:pt x="6137" y="10314"/>
                  </a:lnTo>
                  <a:cubicBezTo>
                    <a:pt x="6803" y="10193"/>
                    <a:pt x="7361" y="9687"/>
                    <a:pt x="7511" y="8982"/>
                  </a:cubicBezTo>
                  <a:cubicBezTo>
                    <a:pt x="7551" y="8831"/>
                    <a:pt x="7443" y="8668"/>
                    <a:pt x="7293" y="8642"/>
                  </a:cubicBezTo>
                  <a:cubicBezTo>
                    <a:pt x="7266" y="8635"/>
                    <a:pt x="7240" y="8632"/>
                    <a:pt x="7215" y="8632"/>
                  </a:cubicBezTo>
                  <a:cubicBezTo>
                    <a:pt x="7084" y="8632"/>
                    <a:pt x="6973" y="8721"/>
                    <a:pt x="6940" y="8858"/>
                  </a:cubicBezTo>
                  <a:cubicBezTo>
                    <a:pt x="6822" y="9399"/>
                    <a:pt x="6348" y="9757"/>
                    <a:pt x="5820" y="9757"/>
                  </a:cubicBezTo>
                  <a:cubicBezTo>
                    <a:pt x="5736" y="9757"/>
                    <a:pt x="5650" y="9748"/>
                    <a:pt x="5565" y="9729"/>
                  </a:cubicBezTo>
                  <a:lnTo>
                    <a:pt x="5470" y="9729"/>
                  </a:lnTo>
                  <a:cubicBezTo>
                    <a:pt x="4654" y="9566"/>
                    <a:pt x="4027" y="8844"/>
                    <a:pt x="4027" y="7989"/>
                  </a:cubicBezTo>
                  <a:cubicBezTo>
                    <a:pt x="4027" y="7061"/>
                    <a:pt x="4735" y="6300"/>
                    <a:pt x="5634" y="6219"/>
                  </a:cubicBezTo>
                  <a:lnTo>
                    <a:pt x="5634" y="6313"/>
                  </a:lnTo>
                  <a:cubicBezTo>
                    <a:pt x="5634" y="7198"/>
                    <a:pt x="6339" y="7907"/>
                    <a:pt x="7224" y="7907"/>
                  </a:cubicBezTo>
                  <a:cubicBezTo>
                    <a:pt x="7387" y="7907"/>
                    <a:pt x="7524" y="7783"/>
                    <a:pt x="7524" y="7620"/>
                  </a:cubicBezTo>
                  <a:cubicBezTo>
                    <a:pt x="7524" y="7456"/>
                    <a:pt x="7387" y="7319"/>
                    <a:pt x="7224" y="7319"/>
                  </a:cubicBezTo>
                  <a:cubicBezTo>
                    <a:pt x="6666" y="7319"/>
                    <a:pt x="6218" y="6872"/>
                    <a:pt x="6218" y="6313"/>
                  </a:cubicBezTo>
                  <a:cubicBezTo>
                    <a:pt x="6218" y="5755"/>
                    <a:pt x="6666" y="5308"/>
                    <a:pt x="7224" y="5308"/>
                  </a:cubicBezTo>
                  <a:cubicBezTo>
                    <a:pt x="7387" y="5308"/>
                    <a:pt x="7524" y="5170"/>
                    <a:pt x="7524" y="5007"/>
                  </a:cubicBezTo>
                  <a:cubicBezTo>
                    <a:pt x="7524" y="4844"/>
                    <a:pt x="7387" y="4707"/>
                    <a:pt x="7224" y="4707"/>
                  </a:cubicBezTo>
                  <a:cubicBezTo>
                    <a:pt x="6597" y="4707"/>
                    <a:pt x="6042" y="5089"/>
                    <a:pt x="5781" y="5621"/>
                  </a:cubicBezTo>
                  <a:cubicBezTo>
                    <a:pt x="4491" y="5634"/>
                    <a:pt x="3442" y="6682"/>
                    <a:pt x="3442" y="7989"/>
                  </a:cubicBezTo>
                  <a:cubicBezTo>
                    <a:pt x="3442" y="9197"/>
                    <a:pt x="4366" y="10206"/>
                    <a:pt x="5552" y="10340"/>
                  </a:cubicBezTo>
                  <a:lnTo>
                    <a:pt x="5552" y="11238"/>
                  </a:lnTo>
                  <a:cubicBezTo>
                    <a:pt x="5552" y="12192"/>
                    <a:pt x="6326" y="12969"/>
                    <a:pt x="7280" y="12969"/>
                  </a:cubicBezTo>
                  <a:lnTo>
                    <a:pt x="7456" y="12969"/>
                  </a:lnTo>
                  <a:cubicBezTo>
                    <a:pt x="8096" y="12969"/>
                    <a:pt x="8612" y="13498"/>
                    <a:pt x="8612" y="14138"/>
                  </a:cubicBezTo>
                  <a:cubicBezTo>
                    <a:pt x="8612" y="14791"/>
                    <a:pt x="8096" y="15307"/>
                    <a:pt x="7456" y="15307"/>
                  </a:cubicBezTo>
                  <a:cubicBezTo>
                    <a:pt x="7293" y="15307"/>
                    <a:pt x="7155" y="15445"/>
                    <a:pt x="7155" y="15608"/>
                  </a:cubicBezTo>
                  <a:cubicBezTo>
                    <a:pt x="7155" y="15771"/>
                    <a:pt x="7293" y="15892"/>
                    <a:pt x="7456" y="15892"/>
                  </a:cubicBezTo>
                  <a:cubicBezTo>
                    <a:pt x="7809" y="15892"/>
                    <a:pt x="8148" y="15784"/>
                    <a:pt x="8423" y="15595"/>
                  </a:cubicBezTo>
                  <a:lnTo>
                    <a:pt x="8423" y="16274"/>
                  </a:lnTo>
                  <a:cubicBezTo>
                    <a:pt x="8423" y="16901"/>
                    <a:pt x="7920" y="17417"/>
                    <a:pt x="7280" y="17417"/>
                  </a:cubicBezTo>
                  <a:cubicBezTo>
                    <a:pt x="7074" y="17417"/>
                    <a:pt x="6884" y="17362"/>
                    <a:pt x="6721" y="17267"/>
                  </a:cubicBezTo>
                  <a:cubicBezTo>
                    <a:pt x="6695" y="17241"/>
                    <a:pt x="6666" y="17228"/>
                    <a:pt x="6639" y="17215"/>
                  </a:cubicBezTo>
                  <a:cubicBezTo>
                    <a:pt x="6339" y="17009"/>
                    <a:pt x="6137" y="16656"/>
                    <a:pt x="6137" y="16274"/>
                  </a:cubicBezTo>
                  <a:lnTo>
                    <a:pt x="6137" y="15036"/>
                  </a:lnTo>
                  <a:cubicBezTo>
                    <a:pt x="6137" y="14873"/>
                    <a:pt x="6012" y="14736"/>
                    <a:pt x="5849" y="14736"/>
                  </a:cubicBezTo>
                  <a:cubicBezTo>
                    <a:pt x="5686" y="14736"/>
                    <a:pt x="5552" y="14873"/>
                    <a:pt x="5552" y="15036"/>
                  </a:cubicBezTo>
                  <a:lnTo>
                    <a:pt x="5552" y="16274"/>
                  </a:lnTo>
                  <a:cubicBezTo>
                    <a:pt x="5552" y="16562"/>
                    <a:pt x="5634" y="16846"/>
                    <a:pt x="5754" y="17091"/>
                  </a:cubicBezTo>
                  <a:cubicBezTo>
                    <a:pt x="5604" y="17104"/>
                    <a:pt x="5470" y="17133"/>
                    <a:pt x="5320" y="17198"/>
                  </a:cubicBezTo>
                  <a:cubicBezTo>
                    <a:pt x="4899" y="17362"/>
                    <a:pt x="4556" y="17688"/>
                    <a:pt x="4379" y="18113"/>
                  </a:cubicBezTo>
                  <a:cubicBezTo>
                    <a:pt x="4311" y="18260"/>
                    <a:pt x="4379" y="18423"/>
                    <a:pt x="4530" y="18492"/>
                  </a:cubicBezTo>
                  <a:cubicBezTo>
                    <a:pt x="4572" y="18505"/>
                    <a:pt x="4611" y="18521"/>
                    <a:pt x="4654" y="18521"/>
                  </a:cubicBezTo>
                  <a:cubicBezTo>
                    <a:pt x="4762" y="18521"/>
                    <a:pt x="4869" y="18452"/>
                    <a:pt x="4912" y="18341"/>
                  </a:cubicBezTo>
                  <a:cubicBezTo>
                    <a:pt x="5033" y="18070"/>
                    <a:pt x="5265" y="17852"/>
                    <a:pt x="5536" y="17744"/>
                  </a:cubicBezTo>
                  <a:cubicBezTo>
                    <a:pt x="5673" y="17690"/>
                    <a:pt x="5812" y="17663"/>
                    <a:pt x="5952" y="17663"/>
                  </a:cubicBezTo>
                  <a:cubicBezTo>
                    <a:pt x="6092" y="17663"/>
                    <a:pt x="6231" y="17690"/>
                    <a:pt x="6368" y="17744"/>
                  </a:cubicBezTo>
                  <a:cubicBezTo>
                    <a:pt x="6626" y="17907"/>
                    <a:pt x="6953" y="18002"/>
                    <a:pt x="7280" y="18002"/>
                  </a:cubicBezTo>
                  <a:cubicBezTo>
                    <a:pt x="7727" y="18002"/>
                    <a:pt x="8122" y="17839"/>
                    <a:pt x="8423" y="17567"/>
                  </a:cubicBezTo>
                  <a:lnTo>
                    <a:pt x="8423" y="20791"/>
                  </a:lnTo>
                  <a:cubicBezTo>
                    <a:pt x="8423" y="21379"/>
                    <a:pt x="7946" y="21852"/>
                    <a:pt x="7361" y="21852"/>
                  </a:cubicBezTo>
                  <a:cubicBezTo>
                    <a:pt x="6777" y="21852"/>
                    <a:pt x="6300" y="21379"/>
                    <a:pt x="6300" y="20791"/>
                  </a:cubicBezTo>
                  <a:lnTo>
                    <a:pt x="6300" y="20356"/>
                  </a:lnTo>
                  <a:cubicBezTo>
                    <a:pt x="6790" y="20112"/>
                    <a:pt x="7155" y="19648"/>
                    <a:pt x="7237" y="19076"/>
                  </a:cubicBezTo>
                  <a:cubicBezTo>
                    <a:pt x="7266" y="18913"/>
                    <a:pt x="7142" y="18766"/>
                    <a:pt x="6992" y="18737"/>
                  </a:cubicBezTo>
                  <a:cubicBezTo>
                    <a:pt x="6977" y="18734"/>
                    <a:pt x="6962" y="18733"/>
                    <a:pt x="6947" y="18733"/>
                  </a:cubicBezTo>
                  <a:cubicBezTo>
                    <a:pt x="6802" y="18733"/>
                    <a:pt x="6676" y="18845"/>
                    <a:pt x="6653" y="18982"/>
                  </a:cubicBezTo>
                  <a:cubicBezTo>
                    <a:pt x="6597" y="19377"/>
                    <a:pt x="6352" y="19690"/>
                    <a:pt x="6012" y="19854"/>
                  </a:cubicBezTo>
                  <a:cubicBezTo>
                    <a:pt x="5986" y="19854"/>
                    <a:pt x="5960" y="19854"/>
                    <a:pt x="5931" y="19867"/>
                  </a:cubicBezTo>
                  <a:cubicBezTo>
                    <a:pt x="5754" y="19909"/>
                    <a:pt x="5578" y="19935"/>
                    <a:pt x="5402" y="19935"/>
                  </a:cubicBezTo>
                  <a:cubicBezTo>
                    <a:pt x="4474" y="19935"/>
                    <a:pt x="3700" y="19269"/>
                    <a:pt x="3537" y="18384"/>
                  </a:cubicBezTo>
                  <a:cubicBezTo>
                    <a:pt x="3563" y="18328"/>
                    <a:pt x="3563" y="18276"/>
                    <a:pt x="3550" y="18221"/>
                  </a:cubicBezTo>
                  <a:cubicBezTo>
                    <a:pt x="3537" y="18165"/>
                    <a:pt x="3524" y="18113"/>
                    <a:pt x="3511" y="18044"/>
                  </a:cubicBezTo>
                  <a:lnTo>
                    <a:pt x="3511" y="17920"/>
                  </a:lnTo>
                  <a:cubicBezTo>
                    <a:pt x="3524" y="17881"/>
                    <a:pt x="3511" y="17839"/>
                    <a:pt x="3494" y="17799"/>
                  </a:cubicBezTo>
                  <a:cubicBezTo>
                    <a:pt x="3511" y="17104"/>
                    <a:pt x="3971" y="16464"/>
                    <a:pt x="4680" y="16287"/>
                  </a:cubicBezTo>
                  <a:cubicBezTo>
                    <a:pt x="4843" y="16248"/>
                    <a:pt x="4938" y="16085"/>
                    <a:pt x="4899" y="15935"/>
                  </a:cubicBezTo>
                  <a:cubicBezTo>
                    <a:pt x="4863" y="15796"/>
                    <a:pt x="4740" y="15707"/>
                    <a:pt x="4604" y="15707"/>
                  </a:cubicBezTo>
                  <a:cubicBezTo>
                    <a:pt x="4579" y="15707"/>
                    <a:pt x="4555" y="15710"/>
                    <a:pt x="4530" y="15716"/>
                  </a:cubicBezTo>
                  <a:cubicBezTo>
                    <a:pt x="3674" y="15948"/>
                    <a:pt x="3073" y="16656"/>
                    <a:pt x="2939" y="17473"/>
                  </a:cubicBezTo>
                  <a:cubicBezTo>
                    <a:pt x="1973" y="17022"/>
                    <a:pt x="1346" y="16055"/>
                    <a:pt x="1346" y="14955"/>
                  </a:cubicBezTo>
                  <a:lnTo>
                    <a:pt x="1346" y="14749"/>
                  </a:lnTo>
                  <a:cubicBezTo>
                    <a:pt x="1372" y="14710"/>
                    <a:pt x="1372" y="14667"/>
                    <a:pt x="1372" y="14628"/>
                  </a:cubicBezTo>
                  <a:lnTo>
                    <a:pt x="1372" y="14520"/>
                  </a:lnTo>
                  <a:cubicBezTo>
                    <a:pt x="1414" y="14275"/>
                    <a:pt x="1483" y="14031"/>
                    <a:pt x="1590" y="13799"/>
                  </a:cubicBezTo>
                  <a:cubicBezTo>
                    <a:pt x="1862" y="13335"/>
                    <a:pt x="2368" y="13021"/>
                    <a:pt x="2939" y="13008"/>
                  </a:cubicBezTo>
                  <a:cubicBezTo>
                    <a:pt x="3103" y="13008"/>
                    <a:pt x="3223" y="12871"/>
                    <a:pt x="3223" y="12724"/>
                  </a:cubicBezTo>
                  <a:cubicBezTo>
                    <a:pt x="3223" y="12561"/>
                    <a:pt x="3086" y="12424"/>
                    <a:pt x="2923" y="12424"/>
                  </a:cubicBezTo>
                  <a:cubicBezTo>
                    <a:pt x="2325" y="12437"/>
                    <a:pt x="1767" y="12695"/>
                    <a:pt x="1388" y="13103"/>
                  </a:cubicBezTo>
                  <a:cubicBezTo>
                    <a:pt x="869" y="12587"/>
                    <a:pt x="585" y="11891"/>
                    <a:pt x="585" y="11157"/>
                  </a:cubicBezTo>
                  <a:cubicBezTo>
                    <a:pt x="585" y="10967"/>
                    <a:pt x="611" y="10778"/>
                    <a:pt x="637" y="10601"/>
                  </a:cubicBezTo>
                  <a:cubicBezTo>
                    <a:pt x="666" y="10559"/>
                    <a:pt x="666" y="10533"/>
                    <a:pt x="679" y="10490"/>
                  </a:cubicBezTo>
                  <a:cubicBezTo>
                    <a:pt x="679" y="10464"/>
                    <a:pt x="679" y="10438"/>
                    <a:pt x="692" y="10409"/>
                  </a:cubicBezTo>
                  <a:cubicBezTo>
                    <a:pt x="748" y="10177"/>
                    <a:pt x="843" y="9961"/>
                    <a:pt x="950" y="9756"/>
                  </a:cubicBezTo>
                  <a:cubicBezTo>
                    <a:pt x="1243" y="9354"/>
                    <a:pt x="1734" y="9092"/>
                    <a:pt x="2254" y="9092"/>
                  </a:cubicBezTo>
                  <a:cubicBezTo>
                    <a:pt x="2313" y="9092"/>
                    <a:pt x="2373" y="9095"/>
                    <a:pt x="2433" y="9102"/>
                  </a:cubicBezTo>
                  <a:cubicBezTo>
                    <a:pt x="2442" y="9103"/>
                    <a:pt x="2451" y="9104"/>
                    <a:pt x="2460" y="9104"/>
                  </a:cubicBezTo>
                  <a:cubicBezTo>
                    <a:pt x="2612" y="9104"/>
                    <a:pt x="2747" y="8999"/>
                    <a:pt x="2760" y="8844"/>
                  </a:cubicBezTo>
                  <a:cubicBezTo>
                    <a:pt x="2789" y="8681"/>
                    <a:pt x="2665" y="8544"/>
                    <a:pt x="2515" y="8518"/>
                  </a:cubicBezTo>
                  <a:cubicBezTo>
                    <a:pt x="2434" y="8510"/>
                    <a:pt x="2355" y="8507"/>
                    <a:pt x="2276" y="8507"/>
                  </a:cubicBezTo>
                  <a:cubicBezTo>
                    <a:pt x="1944" y="8507"/>
                    <a:pt x="1631" y="8573"/>
                    <a:pt x="1346" y="8694"/>
                  </a:cubicBezTo>
                  <a:cubicBezTo>
                    <a:pt x="624" y="7607"/>
                    <a:pt x="761" y="6124"/>
                    <a:pt x="1698" y="5183"/>
                  </a:cubicBezTo>
                  <a:cubicBezTo>
                    <a:pt x="1960" y="4925"/>
                    <a:pt x="2270" y="4723"/>
                    <a:pt x="2596" y="4586"/>
                  </a:cubicBezTo>
                  <a:cubicBezTo>
                    <a:pt x="2720" y="4968"/>
                    <a:pt x="2952" y="5321"/>
                    <a:pt x="3266" y="5592"/>
                  </a:cubicBezTo>
                  <a:cubicBezTo>
                    <a:pt x="3318" y="5634"/>
                    <a:pt x="3387" y="5660"/>
                    <a:pt x="3455" y="5660"/>
                  </a:cubicBezTo>
                  <a:cubicBezTo>
                    <a:pt x="3537" y="5660"/>
                    <a:pt x="3619" y="5621"/>
                    <a:pt x="3674" y="5553"/>
                  </a:cubicBezTo>
                  <a:cubicBezTo>
                    <a:pt x="3782" y="5428"/>
                    <a:pt x="3769" y="5252"/>
                    <a:pt x="3645" y="5144"/>
                  </a:cubicBezTo>
                  <a:cubicBezTo>
                    <a:pt x="3155" y="4723"/>
                    <a:pt x="2992" y="4070"/>
                    <a:pt x="3168" y="3482"/>
                  </a:cubicBezTo>
                  <a:cubicBezTo>
                    <a:pt x="3210" y="3335"/>
                    <a:pt x="3279" y="3198"/>
                    <a:pt x="3374" y="3061"/>
                  </a:cubicBezTo>
                  <a:cubicBezTo>
                    <a:pt x="3400" y="3008"/>
                    <a:pt x="3442" y="2953"/>
                    <a:pt x="3481" y="2910"/>
                  </a:cubicBezTo>
                  <a:cubicBezTo>
                    <a:pt x="3494" y="2884"/>
                    <a:pt x="3511" y="2871"/>
                    <a:pt x="3524" y="2858"/>
                  </a:cubicBezTo>
                  <a:cubicBezTo>
                    <a:pt x="3550" y="2816"/>
                    <a:pt x="3592" y="2777"/>
                    <a:pt x="3619" y="2734"/>
                  </a:cubicBezTo>
                  <a:cubicBezTo>
                    <a:pt x="3988" y="2376"/>
                    <a:pt x="4475" y="2189"/>
                    <a:pt x="4968" y="2189"/>
                  </a:cubicBezTo>
                  <a:cubicBezTo>
                    <a:pt x="5220" y="2189"/>
                    <a:pt x="5475" y="2238"/>
                    <a:pt x="5715" y="2339"/>
                  </a:cubicBezTo>
                  <a:lnTo>
                    <a:pt x="5715" y="3253"/>
                  </a:lnTo>
                  <a:cubicBezTo>
                    <a:pt x="5715" y="3417"/>
                    <a:pt x="5849" y="3551"/>
                    <a:pt x="6012" y="3551"/>
                  </a:cubicBezTo>
                  <a:cubicBezTo>
                    <a:pt x="6176" y="3551"/>
                    <a:pt x="6300" y="3417"/>
                    <a:pt x="6300" y="3253"/>
                  </a:cubicBezTo>
                  <a:lnTo>
                    <a:pt x="6300" y="2163"/>
                  </a:lnTo>
                  <a:lnTo>
                    <a:pt x="6300" y="1865"/>
                  </a:lnTo>
                  <a:lnTo>
                    <a:pt x="6300" y="1647"/>
                  </a:lnTo>
                  <a:cubicBezTo>
                    <a:pt x="6300" y="1062"/>
                    <a:pt x="6777" y="585"/>
                    <a:pt x="7361" y="585"/>
                  </a:cubicBezTo>
                  <a:close/>
                  <a:moveTo>
                    <a:pt x="7361" y="1"/>
                  </a:moveTo>
                  <a:cubicBezTo>
                    <a:pt x="6463" y="1"/>
                    <a:pt x="5715" y="735"/>
                    <a:pt x="5715" y="1647"/>
                  </a:cubicBezTo>
                  <a:lnTo>
                    <a:pt x="5715" y="1715"/>
                  </a:lnTo>
                  <a:cubicBezTo>
                    <a:pt x="5469" y="1638"/>
                    <a:pt x="5215" y="1600"/>
                    <a:pt x="4962" y="1600"/>
                  </a:cubicBezTo>
                  <a:cubicBezTo>
                    <a:pt x="4317" y="1600"/>
                    <a:pt x="3679" y="1847"/>
                    <a:pt x="3210" y="2326"/>
                  </a:cubicBezTo>
                  <a:cubicBezTo>
                    <a:pt x="3086" y="2450"/>
                    <a:pt x="2978" y="2571"/>
                    <a:pt x="2897" y="2708"/>
                  </a:cubicBezTo>
                  <a:cubicBezTo>
                    <a:pt x="2747" y="2910"/>
                    <a:pt x="2652" y="3142"/>
                    <a:pt x="2583" y="3374"/>
                  </a:cubicBezTo>
                  <a:cubicBezTo>
                    <a:pt x="2531" y="3580"/>
                    <a:pt x="2489" y="3782"/>
                    <a:pt x="2489" y="3988"/>
                  </a:cubicBezTo>
                  <a:cubicBezTo>
                    <a:pt x="2041" y="4165"/>
                    <a:pt x="1633" y="4423"/>
                    <a:pt x="1290" y="4762"/>
                  </a:cubicBezTo>
                  <a:cubicBezTo>
                    <a:pt x="705" y="5334"/>
                    <a:pt x="366" y="6111"/>
                    <a:pt x="310" y="6911"/>
                  </a:cubicBezTo>
                  <a:cubicBezTo>
                    <a:pt x="258" y="7633"/>
                    <a:pt x="434" y="8342"/>
                    <a:pt x="816" y="8952"/>
                  </a:cubicBezTo>
                  <a:cubicBezTo>
                    <a:pt x="679" y="9116"/>
                    <a:pt x="555" y="9279"/>
                    <a:pt x="447" y="9458"/>
                  </a:cubicBezTo>
                  <a:cubicBezTo>
                    <a:pt x="297" y="9687"/>
                    <a:pt x="176" y="9961"/>
                    <a:pt x="121" y="10259"/>
                  </a:cubicBezTo>
                  <a:cubicBezTo>
                    <a:pt x="39" y="10546"/>
                    <a:pt x="0" y="10846"/>
                    <a:pt x="0" y="11157"/>
                  </a:cubicBezTo>
                  <a:cubicBezTo>
                    <a:pt x="0" y="12084"/>
                    <a:pt x="379" y="12953"/>
                    <a:pt x="1032" y="13593"/>
                  </a:cubicBezTo>
                  <a:cubicBezTo>
                    <a:pt x="898" y="13851"/>
                    <a:pt x="816" y="14151"/>
                    <a:pt x="787" y="14465"/>
                  </a:cubicBezTo>
                  <a:cubicBezTo>
                    <a:pt x="774" y="14628"/>
                    <a:pt x="761" y="14791"/>
                    <a:pt x="761" y="14955"/>
                  </a:cubicBezTo>
                  <a:cubicBezTo>
                    <a:pt x="761" y="16369"/>
                    <a:pt x="1617" y="17607"/>
                    <a:pt x="2923" y="18113"/>
                  </a:cubicBezTo>
                  <a:cubicBezTo>
                    <a:pt x="2965" y="19390"/>
                    <a:pt x="3971" y="20438"/>
                    <a:pt x="5238" y="20520"/>
                  </a:cubicBezTo>
                  <a:cubicBezTo>
                    <a:pt x="5251" y="20520"/>
                    <a:pt x="5278" y="20520"/>
                    <a:pt x="5291" y="20533"/>
                  </a:cubicBezTo>
                  <a:cubicBezTo>
                    <a:pt x="5372" y="20533"/>
                    <a:pt x="5454" y="20546"/>
                    <a:pt x="5536" y="20546"/>
                  </a:cubicBezTo>
                  <a:cubicBezTo>
                    <a:pt x="5591" y="20546"/>
                    <a:pt x="5660" y="20546"/>
                    <a:pt x="5715" y="20533"/>
                  </a:cubicBezTo>
                  <a:lnTo>
                    <a:pt x="5715" y="20791"/>
                  </a:lnTo>
                  <a:cubicBezTo>
                    <a:pt x="5715" y="21705"/>
                    <a:pt x="6463" y="22440"/>
                    <a:pt x="7361" y="22440"/>
                  </a:cubicBezTo>
                  <a:cubicBezTo>
                    <a:pt x="8272" y="22440"/>
                    <a:pt x="9020" y="21705"/>
                    <a:pt x="9020" y="20791"/>
                  </a:cubicBezTo>
                  <a:lnTo>
                    <a:pt x="9020" y="14968"/>
                  </a:lnTo>
                  <a:cubicBezTo>
                    <a:pt x="9020" y="14955"/>
                    <a:pt x="9007" y="14955"/>
                    <a:pt x="9007" y="14942"/>
                  </a:cubicBezTo>
                  <a:cubicBezTo>
                    <a:pt x="9144" y="14697"/>
                    <a:pt x="9210" y="14422"/>
                    <a:pt x="9210" y="14138"/>
                  </a:cubicBezTo>
                  <a:cubicBezTo>
                    <a:pt x="9210" y="13498"/>
                    <a:pt x="8857" y="12927"/>
                    <a:pt x="8328" y="12626"/>
                  </a:cubicBezTo>
                  <a:cubicBezTo>
                    <a:pt x="8749" y="12300"/>
                    <a:pt x="9020" y="11797"/>
                    <a:pt x="9020" y="11238"/>
                  </a:cubicBezTo>
                  <a:lnTo>
                    <a:pt x="9020" y="1647"/>
                  </a:lnTo>
                  <a:cubicBezTo>
                    <a:pt x="9020" y="735"/>
                    <a:pt x="8272" y="1"/>
                    <a:pt x="7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97;p16">
              <a:extLst>
                <a:ext uri="{FF2B5EF4-FFF2-40B4-BE49-F238E27FC236}">
                  <a16:creationId xmlns:a16="http://schemas.microsoft.com/office/drawing/2014/main" id="{1C6AAF34-9656-49C9-AD90-75BA5AAB62F7}"/>
                </a:ext>
              </a:extLst>
            </p:cNvPr>
            <p:cNvSpPr/>
            <p:nvPr/>
          </p:nvSpPr>
          <p:spPr>
            <a:xfrm flipH="1">
              <a:off x="3430023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E348D95-88BA-412F-9038-9CC5B5499596}"/>
              </a:ext>
            </a:extLst>
          </p:cNvPr>
          <p:cNvGrpSpPr/>
          <p:nvPr/>
        </p:nvGrpSpPr>
        <p:grpSpPr>
          <a:xfrm rot="8349075" flipV="1">
            <a:off x="5201040" y="3998206"/>
            <a:ext cx="217469" cy="549464"/>
            <a:chOff x="4613761" y="1168350"/>
            <a:chExt cx="1343070" cy="3275769"/>
          </a:xfrm>
        </p:grpSpPr>
        <p:grpSp>
          <p:nvGrpSpPr>
            <p:cNvPr id="81" name="Google Shape;93;p16">
              <a:extLst>
                <a:ext uri="{FF2B5EF4-FFF2-40B4-BE49-F238E27FC236}">
                  <a16:creationId xmlns:a16="http://schemas.microsoft.com/office/drawing/2014/main" id="{EEEC1CC0-E290-4BF3-84CC-9679130350DE}"/>
                </a:ext>
              </a:extLst>
            </p:cNvPr>
            <p:cNvGrpSpPr/>
            <p:nvPr/>
          </p:nvGrpSpPr>
          <p:grpSpPr>
            <a:xfrm>
              <a:off x="4613761" y="1168350"/>
              <a:ext cx="1343070" cy="3275769"/>
              <a:chOff x="4613761" y="1168350"/>
              <a:chExt cx="1343070" cy="3275769"/>
            </a:xfrm>
          </p:grpSpPr>
          <p:sp>
            <p:nvSpPr>
              <p:cNvPr id="83" name="Google Shape;94;p16">
                <a:extLst>
                  <a:ext uri="{FF2B5EF4-FFF2-40B4-BE49-F238E27FC236}">
                    <a16:creationId xmlns:a16="http://schemas.microsoft.com/office/drawing/2014/main" id="{09BFBC1C-4338-4E38-AC53-628690EB9A81}"/>
                  </a:ext>
                </a:extLst>
              </p:cNvPr>
              <p:cNvSpPr/>
              <p:nvPr/>
            </p:nvSpPr>
            <p:spPr>
              <a:xfrm>
                <a:off x="4633905" y="1229876"/>
                <a:ext cx="1293926" cy="315304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9962" extrusionOk="0">
                    <a:moveTo>
                      <a:pt x="1647" y="0"/>
                    </a:moveTo>
                    <a:cubicBezTo>
                      <a:pt x="830" y="0"/>
                      <a:pt x="177" y="654"/>
                      <a:pt x="177" y="1457"/>
                    </a:cubicBezTo>
                    <a:lnTo>
                      <a:pt x="177" y="10000"/>
                    </a:lnTo>
                    <a:cubicBezTo>
                      <a:pt x="177" y="10314"/>
                      <a:pt x="272" y="10614"/>
                      <a:pt x="435" y="10859"/>
                    </a:cubicBezTo>
                    <a:lnTo>
                      <a:pt x="873" y="11499"/>
                    </a:lnTo>
                    <a:cubicBezTo>
                      <a:pt x="599" y="11783"/>
                      <a:pt x="1" y="12166"/>
                      <a:pt x="1" y="12587"/>
                    </a:cubicBezTo>
                    <a:cubicBezTo>
                      <a:pt x="1" y="12832"/>
                      <a:pt x="70" y="13077"/>
                      <a:pt x="177" y="13295"/>
                    </a:cubicBezTo>
                    <a:lnTo>
                      <a:pt x="177" y="13309"/>
                    </a:lnTo>
                    <a:lnTo>
                      <a:pt x="177" y="18491"/>
                    </a:lnTo>
                    <a:cubicBezTo>
                      <a:pt x="177" y="19308"/>
                      <a:pt x="830" y="19961"/>
                      <a:pt x="1647" y="19961"/>
                    </a:cubicBezTo>
                    <a:cubicBezTo>
                      <a:pt x="2450" y="19961"/>
                      <a:pt x="3104" y="19308"/>
                      <a:pt x="3104" y="18491"/>
                    </a:cubicBezTo>
                    <a:lnTo>
                      <a:pt x="3104" y="18276"/>
                    </a:lnTo>
                    <a:lnTo>
                      <a:pt x="3267" y="18276"/>
                    </a:lnTo>
                    <a:cubicBezTo>
                      <a:pt x="3348" y="18276"/>
                      <a:pt x="3417" y="18276"/>
                      <a:pt x="3486" y="18263"/>
                    </a:cubicBezTo>
                    <a:cubicBezTo>
                      <a:pt x="3499" y="18263"/>
                      <a:pt x="3512" y="18263"/>
                      <a:pt x="3525" y="18246"/>
                    </a:cubicBezTo>
                    <a:cubicBezTo>
                      <a:pt x="4655" y="18181"/>
                      <a:pt x="5566" y="17254"/>
                      <a:pt x="5595" y="16111"/>
                    </a:cubicBezTo>
                    <a:cubicBezTo>
                      <a:pt x="6751" y="15676"/>
                      <a:pt x="7525" y="14559"/>
                      <a:pt x="7525" y="13309"/>
                    </a:cubicBezTo>
                    <a:cubicBezTo>
                      <a:pt x="7525" y="13158"/>
                      <a:pt x="7512" y="13008"/>
                      <a:pt x="7486" y="12858"/>
                    </a:cubicBezTo>
                    <a:cubicBezTo>
                      <a:pt x="7473" y="12587"/>
                      <a:pt x="7392" y="12329"/>
                      <a:pt x="7267" y="12097"/>
                    </a:cubicBezTo>
                    <a:cubicBezTo>
                      <a:pt x="7865" y="11525"/>
                      <a:pt x="8192" y="10751"/>
                      <a:pt x="8192" y="9919"/>
                    </a:cubicBezTo>
                    <a:cubicBezTo>
                      <a:pt x="8192" y="9648"/>
                      <a:pt x="8166" y="9377"/>
                      <a:pt x="8084" y="9119"/>
                    </a:cubicBezTo>
                    <a:cubicBezTo>
                      <a:pt x="8045" y="8857"/>
                      <a:pt x="7934" y="8629"/>
                      <a:pt x="7800" y="8410"/>
                    </a:cubicBezTo>
                    <a:cubicBezTo>
                      <a:pt x="7702" y="8260"/>
                      <a:pt x="7594" y="8109"/>
                      <a:pt x="7473" y="7959"/>
                    </a:cubicBezTo>
                    <a:cubicBezTo>
                      <a:pt x="7813" y="7430"/>
                      <a:pt x="7976" y="6790"/>
                      <a:pt x="7921" y="6150"/>
                    </a:cubicBezTo>
                    <a:cubicBezTo>
                      <a:pt x="7865" y="5428"/>
                      <a:pt x="7568" y="4749"/>
                      <a:pt x="7049" y="4233"/>
                    </a:cubicBezTo>
                    <a:cubicBezTo>
                      <a:pt x="6751" y="3932"/>
                      <a:pt x="6382" y="3701"/>
                      <a:pt x="5987" y="3550"/>
                    </a:cubicBezTo>
                    <a:cubicBezTo>
                      <a:pt x="5974" y="3361"/>
                      <a:pt x="5948" y="3185"/>
                      <a:pt x="5893" y="3008"/>
                    </a:cubicBezTo>
                    <a:cubicBezTo>
                      <a:pt x="5840" y="2789"/>
                      <a:pt x="5742" y="2600"/>
                      <a:pt x="5621" y="2407"/>
                    </a:cubicBezTo>
                    <a:cubicBezTo>
                      <a:pt x="5540" y="2286"/>
                      <a:pt x="5445" y="2179"/>
                      <a:pt x="5334" y="2068"/>
                    </a:cubicBezTo>
                    <a:cubicBezTo>
                      <a:pt x="4913" y="1646"/>
                      <a:pt x="4344" y="1424"/>
                      <a:pt x="3768" y="1424"/>
                    </a:cubicBezTo>
                    <a:cubicBezTo>
                      <a:pt x="3545" y="1424"/>
                      <a:pt x="3321" y="1457"/>
                      <a:pt x="3104" y="1525"/>
                    </a:cubicBezTo>
                    <a:lnTo>
                      <a:pt x="3104" y="1457"/>
                    </a:lnTo>
                    <a:cubicBezTo>
                      <a:pt x="3104" y="654"/>
                      <a:pt x="2450" y="0"/>
                      <a:pt x="16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95;p16">
                <a:extLst>
                  <a:ext uri="{FF2B5EF4-FFF2-40B4-BE49-F238E27FC236}">
                    <a16:creationId xmlns:a16="http://schemas.microsoft.com/office/drawing/2014/main" id="{D8BD4070-CEAC-4101-B25C-B062672E53AB}"/>
                  </a:ext>
                </a:extLst>
              </p:cNvPr>
              <p:cNvSpPr/>
              <p:nvPr/>
            </p:nvSpPr>
            <p:spPr>
              <a:xfrm>
                <a:off x="4613761" y="1168350"/>
                <a:ext cx="1343070" cy="3275769"/>
              </a:xfrm>
              <a:custGeom>
                <a:avLst/>
                <a:gdLst/>
                <a:ahLst/>
                <a:cxnLst/>
                <a:rect l="l" t="t" r="r" b="b"/>
                <a:pathLst>
                  <a:path w="9201" h="22441" extrusionOk="0">
                    <a:moveTo>
                      <a:pt x="1839" y="585"/>
                    </a:moveTo>
                    <a:cubicBezTo>
                      <a:pt x="2424" y="585"/>
                      <a:pt x="2901" y="1062"/>
                      <a:pt x="2901" y="1647"/>
                    </a:cubicBezTo>
                    <a:lnTo>
                      <a:pt x="2901" y="1865"/>
                    </a:lnTo>
                    <a:lnTo>
                      <a:pt x="2901" y="2163"/>
                    </a:lnTo>
                    <a:lnTo>
                      <a:pt x="2901" y="3253"/>
                    </a:lnTo>
                    <a:cubicBezTo>
                      <a:pt x="2901" y="3417"/>
                      <a:pt x="3021" y="3551"/>
                      <a:pt x="3185" y="3551"/>
                    </a:cubicBezTo>
                    <a:cubicBezTo>
                      <a:pt x="3348" y="3551"/>
                      <a:pt x="3485" y="3417"/>
                      <a:pt x="3485" y="3253"/>
                    </a:cubicBezTo>
                    <a:lnTo>
                      <a:pt x="3485" y="2339"/>
                    </a:lnTo>
                    <a:cubicBezTo>
                      <a:pt x="3726" y="2238"/>
                      <a:pt x="3980" y="2189"/>
                      <a:pt x="4233" y="2189"/>
                    </a:cubicBezTo>
                    <a:cubicBezTo>
                      <a:pt x="4725" y="2189"/>
                      <a:pt x="5213" y="2376"/>
                      <a:pt x="5582" y="2734"/>
                    </a:cubicBezTo>
                    <a:cubicBezTo>
                      <a:pt x="5608" y="2777"/>
                      <a:pt x="5647" y="2816"/>
                      <a:pt x="5676" y="2858"/>
                    </a:cubicBezTo>
                    <a:cubicBezTo>
                      <a:pt x="5690" y="2871"/>
                      <a:pt x="5703" y="2884"/>
                      <a:pt x="5716" y="2910"/>
                    </a:cubicBezTo>
                    <a:cubicBezTo>
                      <a:pt x="5758" y="2953"/>
                      <a:pt x="5797" y="3008"/>
                      <a:pt x="5840" y="3061"/>
                    </a:cubicBezTo>
                    <a:cubicBezTo>
                      <a:pt x="5921" y="3185"/>
                      <a:pt x="5990" y="3335"/>
                      <a:pt x="6029" y="3482"/>
                    </a:cubicBezTo>
                    <a:cubicBezTo>
                      <a:pt x="6206" y="4070"/>
                      <a:pt x="6042" y="4723"/>
                      <a:pt x="5552" y="5144"/>
                    </a:cubicBezTo>
                    <a:cubicBezTo>
                      <a:pt x="5432" y="5252"/>
                      <a:pt x="5418" y="5428"/>
                      <a:pt x="5526" y="5553"/>
                    </a:cubicBezTo>
                    <a:cubicBezTo>
                      <a:pt x="5582" y="5621"/>
                      <a:pt x="5663" y="5660"/>
                      <a:pt x="5745" y="5660"/>
                    </a:cubicBezTo>
                    <a:cubicBezTo>
                      <a:pt x="5810" y="5660"/>
                      <a:pt x="5879" y="5634"/>
                      <a:pt x="5934" y="5592"/>
                    </a:cubicBezTo>
                    <a:cubicBezTo>
                      <a:pt x="6261" y="5321"/>
                      <a:pt x="6480" y="4968"/>
                      <a:pt x="6601" y="4586"/>
                    </a:cubicBezTo>
                    <a:cubicBezTo>
                      <a:pt x="6927" y="4723"/>
                      <a:pt x="7241" y="4925"/>
                      <a:pt x="7499" y="5183"/>
                    </a:cubicBezTo>
                    <a:cubicBezTo>
                      <a:pt x="8439" y="6124"/>
                      <a:pt x="8573" y="7607"/>
                      <a:pt x="7852" y="8694"/>
                    </a:cubicBezTo>
                    <a:cubicBezTo>
                      <a:pt x="7566" y="8573"/>
                      <a:pt x="7253" y="8507"/>
                      <a:pt x="6928" y="8507"/>
                    </a:cubicBezTo>
                    <a:cubicBezTo>
                      <a:pt x="6851" y="8507"/>
                      <a:pt x="6773" y="8510"/>
                      <a:pt x="6695" y="8518"/>
                    </a:cubicBezTo>
                    <a:cubicBezTo>
                      <a:pt x="6532" y="8544"/>
                      <a:pt x="6411" y="8681"/>
                      <a:pt x="6437" y="8844"/>
                    </a:cubicBezTo>
                    <a:cubicBezTo>
                      <a:pt x="6450" y="8999"/>
                      <a:pt x="6585" y="9104"/>
                      <a:pt x="6737" y="9104"/>
                    </a:cubicBezTo>
                    <a:cubicBezTo>
                      <a:pt x="6746" y="9104"/>
                      <a:pt x="6755" y="9103"/>
                      <a:pt x="6764" y="9102"/>
                    </a:cubicBezTo>
                    <a:cubicBezTo>
                      <a:pt x="6825" y="9095"/>
                      <a:pt x="6886" y="9092"/>
                      <a:pt x="6947" y="9092"/>
                    </a:cubicBezTo>
                    <a:cubicBezTo>
                      <a:pt x="7474" y="9092"/>
                      <a:pt x="7954" y="9354"/>
                      <a:pt x="8247" y="9756"/>
                    </a:cubicBezTo>
                    <a:cubicBezTo>
                      <a:pt x="8358" y="9961"/>
                      <a:pt x="8452" y="10177"/>
                      <a:pt x="8521" y="10409"/>
                    </a:cubicBezTo>
                    <a:cubicBezTo>
                      <a:pt x="8521" y="10438"/>
                      <a:pt x="8521" y="10464"/>
                      <a:pt x="8534" y="10490"/>
                    </a:cubicBezTo>
                    <a:cubicBezTo>
                      <a:pt x="8534" y="10533"/>
                      <a:pt x="8547" y="10559"/>
                      <a:pt x="8560" y="10601"/>
                    </a:cubicBezTo>
                    <a:cubicBezTo>
                      <a:pt x="8603" y="10778"/>
                      <a:pt x="8616" y="10967"/>
                      <a:pt x="8616" y="11157"/>
                    </a:cubicBezTo>
                    <a:cubicBezTo>
                      <a:pt x="8616" y="11891"/>
                      <a:pt x="8328" y="12587"/>
                      <a:pt x="7812" y="13103"/>
                    </a:cubicBezTo>
                    <a:cubicBezTo>
                      <a:pt x="7430" y="12695"/>
                      <a:pt x="6888" y="12437"/>
                      <a:pt x="6274" y="12424"/>
                    </a:cubicBezTo>
                    <a:cubicBezTo>
                      <a:pt x="6111" y="12424"/>
                      <a:pt x="5974" y="12561"/>
                      <a:pt x="5974" y="12724"/>
                    </a:cubicBezTo>
                    <a:cubicBezTo>
                      <a:pt x="5974" y="12871"/>
                      <a:pt x="6098" y="13008"/>
                      <a:pt x="6261" y="13008"/>
                    </a:cubicBezTo>
                    <a:cubicBezTo>
                      <a:pt x="6833" y="13021"/>
                      <a:pt x="7336" y="13335"/>
                      <a:pt x="7607" y="13799"/>
                    </a:cubicBezTo>
                    <a:cubicBezTo>
                      <a:pt x="7718" y="14031"/>
                      <a:pt x="7786" y="14275"/>
                      <a:pt x="7825" y="14520"/>
                    </a:cubicBezTo>
                    <a:lnTo>
                      <a:pt x="7825" y="14628"/>
                    </a:lnTo>
                    <a:cubicBezTo>
                      <a:pt x="7825" y="14667"/>
                      <a:pt x="7838" y="14710"/>
                      <a:pt x="7852" y="14749"/>
                    </a:cubicBezTo>
                    <a:lnTo>
                      <a:pt x="7852" y="14955"/>
                    </a:lnTo>
                    <a:cubicBezTo>
                      <a:pt x="7852" y="16055"/>
                      <a:pt x="7228" y="17022"/>
                      <a:pt x="6261" y="17486"/>
                    </a:cubicBezTo>
                    <a:cubicBezTo>
                      <a:pt x="6137" y="16656"/>
                      <a:pt x="5526" y="15948"/>
                      <a:pt x="4667" y="15716"/>
                    </a:cubicBezTo>
                    <a:cubicBezTo>
                      <a:pt x="4643" y="15710"/>
                      <a:pt x="4618" y="15707"/>
                      <a:pt x="4594" y="15707"/>
                    </a:cubicBezTo>
                    <a:cubicBezTo>
                      <a:pt x="4462" y="15707"/>
                      <a:pt x="4351" y="15796"/>
                      <a:pt x="4315" y="15935"/>
                    </a:cubicBezTo>
                    <a:cubicBezTo>
                      <a:pt x="4275" y="16085"/>
                      <a:pt x="4370" y="16248"/>
                      <a:pt x="4520" y="16287"/>
                    </a:cubicBezTo>
                    <a:cubicBezTo>
                      <a:pt x="5226" y="16464"/>
                      <a:pt x="5690" y="17104"/>
                      <a:pt x="5703" y="17799"/>
                    </a:cubicBezTo>
                    <a:cubicBezTo>
                      <a:pt x="5690" y="17839"/>
                      <a:pt x="5690" y="17881"/>
                      <a:pt x="5690" y="17920"/>
                    </a:cubicBezTo>
                    <a:lnTo>
                      <a:pt x="5690" y="18044"/>
                    </a:lnTo>
                    <a:lnTo>
                      <a:pt x="5690" y="18057"/>
                    </a:lnTo>
                    <a:cubicBezTo>
                      <a:pt x="5676" y="18113"/>
                      <a:pt x="5676" y="18165"/>
                      <a:pt x="5647" y="18221"/>
                    </a:cubicBezTo>
                    <a:cubicBezTo>
                      <a:pt x="5634" y="18276"/>
                      <a:pt x="5647" y="18328"/>
                      <a:pt x="5663" y="18384"/>
                    </a:cubicBezTo>
                    <a:cubicBezTo>
                      <a:pt x="5500" y="19269"/>
                      <a:pt x="4723" y="19935"/>
                      <a:pt x="3799" y="19935"/>
                    </a:cubicBezTo>
                    <a:cubicBezTo>
                      <a:pt x="3622" y="19935"/>
                      <a:pt x="3443" y="19909"/>
                      <a:pt x="3266" y="19867"/>
                    </a:cubicBezTo>
                    <a:cubicBezTo>
                      <a:pt x="3240" y="19854"/>
                      <a:pt x="3214" y="19854"/>
                      <a:pt x="3185" y="19854"/>
                    </a:cubicBezTo>
                    <a:cubicBezTo>
                      <a:pt x="2858" y="19690"/>
                      <a:pt x="2600" y="19377"/>
                      <a:pt x="2545" y="18982"/>
                    </a:cubicBezTo>
                    <a:cubicBezTo>
                      <a:pt x="2521" y="18845"/>
                      <a:pt x="2395" y="18733"/>
                      <a:pt x="2259" y="18733"/>
                    </a:cubicBezTo>
                    <a:cubicBezTo>
                      <a:pt x="2246" y="18733"/>
                      <a:pt x="2232" y="18734"/>
                      <a:pt x="2218" y="18737"/>
                    </a:cubicBezTo>
                    <a:cubicBezTo>
                      <a:pt x="2055" y="18766"/>
                      <a:pt x="1947" y="18913"/>
                      <a:pt x="1960" y="19076"/>
                    </a:cubicBezTo>
                    <a:cubicBezTo>
                      <a:pt x="2042" y="19648"/>
                      <a:pt x="2411" y="20112"/>
                      <a:pt x="2901" y="20356"/>
                    </a:cubicBezTo>
                    <a:lnTo>
                      <a:pt x="2901" y="20791"/>
                    </a:lnTo>
                    <a:cubicBezTo>
                      <a:pt x="2901" y="21379"/>
                      <a:pt x="2424" y="21852"/>
                      <a:pt x="1839" y="21852"/>
                    </a:cubicBezTo>
                    <a:cubicBezTo>
                      <a:pt x="1255" y="21852"/>
                      <a:pt x="778" y="21379"/>
                      <a:pt x="778" y="20791"/>
                    </a:cubicBezTo>
                    <a:lnTo>
                      <a:pt x="778" y="17567"/>
                    </a:lnTo>
                    <a:cubicBezTo>
                      <a:pt x="1075" y="17839"/>
                      <a:pt x="1483" y="18002"/>
                      <a:pt x="1921" y="18002"/>
                    </a:cubicBezTo>
                    <a:cubicBezTo>
                      <a:pt x="2260" y="18002"/>
                      <a:pt x="2574" y="17907"/>
                      <a:pt x="2845" y="17744"/>
                    </a:cubicBezTo>
                    <a:cubicBezTo>
                      <a:pt x="2974" y="17690"/>
                      <a:pt x="3110" y="17663"/>
                      <a:pt x="3248" y="17663"/>
                    </a:cubicBezTo>
                    <a:cubicBezTo>
                      <a:pt x="3386" y="17663"/>
                      <a:pt x="3526" y="17690"/>
                      <a:pt x="3661" y="17744"/>
                    </a:cubicBezTo>
                    <a:cubicBezTo>
                      <a:pt x="3949" y="17852"/>
                      <a:pt x="4164" y="18070"/>
                      <a:pt x="4288" y="18341"/>
                    </a:cubicBezTo>
                    <a:cubicBezTo>
                      <a:pt x="4328" y="18452"/>
                      <a:pt x="4439" y="18521"/>
                      <a:pt x="4560" y="18521"/>
                    </a:cubicBezTo>
                    <a:cubicBezTo>
                      <a:pt x="4586" y="18521"/>
                      <a:pt x="4628" y="18505"/>
                      <a:pt x="4667" y="18492"/>
                    </a:cubicBezTo>
                    <a:cubicBezTo>
                      <a:pt x="4818" y="18423"/>
                      <a:pt x="4886" y="18260"/>
                      <a:pt x="4818" y="18113"/>
                    </a:cubicBezTo>
                    <a:cubicBezTo>
                      <a:pt x="4641" y="17688"/>
                      <a:pt x="4302" y="17362"/>
                      <a:pt x="3880" y="17198"/>
                    </a:cubicBezTo>
                    <a:cubicBezTo>
                      <a:pt x="3743" y="17133"/>
                      <a:pt x="3593" y="17104"/>
                      <a:pt x="3443" y="17091"/>
                    </a:cubicBezTo>
                    <a:cubicBezTo>
                      <a:pt x="3580" y="16846"/>
                      <a:pt x="3648" y="16562"/>
                      <a:pt x="3648" y="16274"/>
                    </a:cubicBezTo>
                    <a:lnTo>
                      <a:pt x="3648" y="15036"/>
                    </a:lnTo>
                    <a:cubicBezTo>
                      <a:pt x="3648" y="14873"/>
                      <a:pt x="3511" y="14736"/>
                      <a:pt x="3348" y="14736"/>
                    </a:cubicBezTo>
                    <a:cubicBezTo>
                      <a:pt x="3185" y="14736"/>
                      <a:pt x="3064" y="14873"/>
                      <a:pt x="3064" y="15036"/>
                    </a:cubicBezTo>
                    <a:lnTo>
                      <a:pt x="3064" y="16274"/>
                    </a:lnTo>
                    <a:cubicBezTo>
                      <a:pt x="3064" y="16656"/>
                      <a:pt x="2858" y="17009"/>
                      <a:pt x="2574" y="17215"/>
                    </a:cubicBezTo>
                    <a:lnTo>
                      <a:pt x="2561" y="17215"/>
                    </a:lnTo>
                    <a:cubicBezTo>
                      <a:pt x="2531" y="17228"/>
                      <a:pt x="2505" y="17241"/>
                      <a:pt x="2479" y="17267"/>
                    </a:cubicBezTo>
                    <a:cubicBezTo>
                      <a:pt x="2316" y="17362"/>
                      <a:pt x="2123" y="17417"/>
                      <a:pt x="1921" y="17417"/>
                    </a:cubicBezTo>
                    <a:cubicBezTo>
                      <a:pt x="1281" y="17417"/>
                      <a:pt x="778" y="16901"/>
                      <a:pt x="778" y="16274"/>
                    </a:cubicBezTo>
                    <a:lnTo>
                      <a:pt x="778" y="15595"/>
                    </a:lnTo>
                    <a:cubicBezTo>
                      <a:pt x="1049" y="15784"/>
                      <a:pt x="1388" y="15892"/>
                      <a:pt x="1757" y="15892"/>
                    </a:cubicBezTo>
                    <a:cubicBezTo>
                      <a:pt x="1908" y="15892"/>
                      <a:pt x="2042" y="15771"/>
                      <a:pt x="2042" y="15608"/>
                    </a:cubicBezTo>
                    <a:cubicBezTo>
                      <a:pt x="2042" y="15445"/>
                      <a:pt x="1908" y="15307"/>
                      <a:pt x="1757" y="15307"/>
                    </a:cubicBezTo>
                    <a:cubicBezTo>
                      <a:pt x="1104" y="15307"/>
                      <a:pt x="585" y="14791"/>
                      <a:pt x="585" y="14138"/>
                    </a:cubicBezTo>
                    <a:cubicBezTo>
                      <a:pt x="585" y="13498"/>
                      <a:pt x="1104" y="12969"/>
                      <a:pt x="1757" y="12969"/>
                    </a:cubicBezTo>
                    <a:lnTo>
                      <a:pt x="1921" y="12969"/>
                    </a:lnTo>
                    <a:cubicBezTo>
                      <a:pt x="2871" y="12969"/>
                      <a:pt x="3648" y="12192"/>
                      <a:pt x="3648" y="11238"/>
                    </a:cubicBezTo>
                    <a:lnTo>
                      <a:pt x="3648" y="10340"/>
                    </a:lnTo>
                    <a:cubicBezTo>
                      <a:pt x="4831" y="10206"/>
                      <a:pt x="5758" y="9197"/>
                      <a:pt x="5758" y="7989"/>
                    </a:cubicBezTo>
                    <a:cubicBezTo>
                      <a:pt x="5758" y="6682"/>
                      <a:pt x="4710" y="5634"/>
                      <a:pt x="3417" y="5621"/>
                    </a:cubicBezTo>
                    <a:cubicBezTo>
                      <a:pt x="3159" y="5089"/>
                      <a:pt x="2613" y="4707"/>
                      <a:pt x="1973" y="4707"/>
                    </a:cubicBezTo>
                    <a:cubicBezTo>
                      <a:pt x="1810" y="4707"/>
                      <a:pt x="1689" y="4844"/>
                      <a:pt x="1689" y="5007"/>
                    </a:cubicBezTo>
                    <a:cubicBezTo>
                      <a:pt x="1689" y="5170"/>
                      <a:pt x="1810" y="5308"/>
                      <a:pt x="1973" y="5308"/>
                    </a:cubicBezTo>
                    <a:cubicBezTo>
                      <a:pt x="2531" y="5308"/>
                      <a:pt x="2982" y="5755"/>
                      <a:pt x="2982" y="6313"/>
                    </a:cubicBezTo>
                    <a:cubicBezTo>
                      <a:pt x="2982" y="6872"/>
                      <a:pt x="2531" y="7319"/>
                      <a:pt x="1973" y="7319"/>
                    </a:cubicBezTo>
                    <a:cubicBezTo>
                      <a:pt x="1810" y="7319"/>
                      <a:pt x="1689" y="7456"/>
                      <a:pt x="1689" y="7620"/>
                    </a:cubicBezTo>
                    <a:cubicBezTo>
                      <a:pt x="1689" y="7783"/>
                      <a:pt x="1810" y="7907"/>
                      <a:pt x="1973" y="7907"/>
                    </a:cubicBezTo>
                    <a:cubicBezTo>
                      <a:pt x="2858" y="7907"/>
                      <a:pt x="3580" y="7198"/>
                      <a:pt x="3580" y="6313"/>
                    </a:cubicBezTo>
                    <a:cubicBezTo>
                      <a:pt x="3580" y="6274"/>
                      <a:pt x="3567" y="6245"/>
                      <a:pt x="3567" y="6219"/>
                    </a:cubicBezTo>
                    <a:lnTo>
                      <a:pt x="3567" y="6219"/>
                    </a:lnTo>
                    <a:cubicBezTo>
                      <a:pt x="4465" y="6300"/>
                      <a:pt x="5174" y="7061"/>
                      <a:pt x="5174" y="7989"/>
                    </a:cubicBezTo>
                    <a:cubicBezTo>
                      <a:pt x="5174" y="8844"/>
                      <a:pt x="4560" y="9566"/>
                      <a:pt x="3730" y="9729"/>
                    </a:cubicBezTo>
                    <a:lnTo>
                      <a:pt x="3635" y="9729"/>
                    </a:lnTo>
                    <a:cubicBezTo>
                      <a:pt x="3551" y="9748"/>
                      <a:pt x="3467" y="9757"/>
                      <a:pt x="3384" y="9757"/>
                    </a:cubicBezTo>
                    <a:cubicBezTo>
                      <a:pt x="2860" y="9757"/>
                      <a:pt x="2379" y="9399"/>
                      <a:pt x="2260" y="8858"/>
                    </a:cubicBezTo>
                    <a:cubicBezTo>
                      <a:pt x="2238" y="8721"/>
                      <a:pt x="2120" y="8632"/>
                      <a:pt x="1986" y="8632"/>
                    </a:cubicBezTo>
                    <a:cubicBezTo>
                      <a:pt x="1960" y="8632"/>
                      <a:pt x="1934" y="8635"/>
                      <a:pt x="1908" y="8642"/>
                    </a:cubicBezTo>
                    <a:cubicBezTo>
                      <a:pt x="1757" y="8668"/>
                      <a:pt x="1646" y="8831"/>
                      <a:pt x="1689" y="8982"/>
                    </a:cubicBezTo>
                    <a:cubicBezTo>
                      <a:pt x="1839" y="9687"/>
                      <a:pt x="2398" y="10193"/>
                      <a:pt x="3064" y="10314"/>
                    </a:cubicBezTo>
                    <a:lnTo>
                      <a:pt x="3064" y="11238"/>
                    </a:lnTo>
                    <a:cubicBezTo>
                      <a:pt x="3064" y="11865"/>
                      <a:pt x="2545" y="12381"/>
                      <a:pt x="1921" y="12381"/>
                    </a:cubicBezTo>
                    <a:cubicBezTo>
                      <a:pt x="1281" y="12381"/>
                      <a:pt x="778" y="11865"/>
                      <a:pt x="778" y="11238"/>
                    </a:cubicBezTo>
                    <a:lnTo>
                      <a:pt x="778" y="1647"/>
                    </a:lnTo>
                    <a:cubicBezTo>
                      <a:pt x="778" y="1062"/>
                      <a:pt x="1255" y="585"/>
                      <a:pt x="1839" y="585"/>
                    </a:cubicBezTo>
                    <a:close/>
                    <a:moveTo>
                      <a:pt x="1839" y="1"/>
                    </a:moveTo>
                    <a:cubicBezTo>
                      <a:pt x="928" y="1"/>
                      <a:pt x="193" y="735"/>
                      <a:pt x="193" y="1647"/>
                    </a:cubicBezTo>
                    <a:lnTo>
                      <a:pt x="193" y="11238"/>
                    </a:lnTo>
                    <a:cubicBezTo>
                      <a:pt x="193" y="11797"/>
                      <a:pt x="451" y="12300"/>
                      <a:pt x="872" y="12626"/>
                    </a:cubicBezTo>
                    <a:cubicBezTo>
                      <a:pt x="356" y="12927"/>
                      <a:pt x="0" y="13498"/>
                      <a:pt x="0" y="14138"/>
                    </a:cubicBezTo>
                    <a:cubicBezTo>
                      <a:pt x="0" y="14422"/>
                      <a:pt x="69" y="14697"/>
                      <a:pt x="193" y="14942"/>
                    </a:cubicBezTo>
                    <a:lnTo>
                      <a:pt x="193" y="14968"/>
                    </a:lnTo>
                    <a:lnTo>
                      <a:pt x="193" y="20791"/>
                    </a:lnTo>
                    <a:cubicBezTo>
                      <a:pt x="193" y="21705"/>
                      <a:pt x="928" y="22440"/>
                      <a:pt x="1839" y="22440"/>
                    </a:cubicBezTo>
                    <a:cubicBezTo>
                      <a:pt x="2750" y="22440"/>
                      <a:pt x="3485" y="21705"/>
                      <a:pt x="3485" y="20791"/>
                    </a:cubicBezTo>
                    <a:lnTo>
                      <a:pt x="3485" y="20533"/>
                    </a:lnTo>
                    <a:cubicBezTo>
                      <a:pt x="3541" y="20546"/>
                      <a:pt x="3606" y="20546"/>
                      <a:pt x="3661" y="20546"/>
                    </a:cubicBezTo>
                    <a:cubicBezTo>
                      <a:pt x="3743" y="20546"/>
                      <a:pt x="3825" y="20533"/>
                      <a:pt x="3906" y="20533"/>
                    </a:cubicBezTo>
                    <a:cubicBezTo>
                      <a:pt x="3933" y="20520"/>
                      <a:pt x="3949" y="20520"/>
                      <a:pt x="3962" y="20520"/>
                    </a:cubicBezTo>
                    <a:cubicBezTo>
                      <a:pt x="5226" y="20438"/>
                      <a:pt x="6235" y="19390"/>
                      <a:pt x="6274" y="18113"/>
                    </a:cubicBezTo>
                    <a:cubicBezTo>
                      <a:pt x="7580" y="17607"/>
                      <a:pt x="8452" y="16369"/>
                      <a:pt x="8452" y="14955"/>
                    </a:cubicBezTo>
                    <a:cubicBezTo>
                      <a:pt x="8452" y="14791"/>
                      <a:pt x="8439" y="14628"/>
                      <a:pt x="8410" y="14465"/>
                    </a:cubicBezTo>
                    <a:cubicBezTo>
                      <a:pt x="8384" y="14151"/>
                      <a:pt x="8302" y="13851"/>
                      <a:pt x="8165" y="13593"/>
                    </a:cubicBezTo>
                    <a:cubicBezTo>
                      <a:pt x="8831" y="12953"/>
                      <a:pt x="9200" y="12084"/>
                      <a:pt x="9200" y="11157"/>
                    </a:cubicBezTo>
                    <a:cubicBezTo>
                      <a:pt x="9200" y="10846"/>
                      <a:pt x="9158" y="10546"/>
                      <a:pt x="9076" y="10259"/>
                    </a:cubicBezTo>
                    <a:cubicBezTo>
                      <a:pt x="9024" y="9961"/>
                      <a:pt x="8913" y="9687"/>
                      <a:pt x="8750" y="9458"/>
                    </a:cubicBezTo>
                    <a:cubicBezTo>
                      <a:pt x="8642" y="9279"/>
                      <a:pt x="8521" y="9116"/>
                      <a:pt x="8384" y="8952"/>
                    </a:cubicBezTo>
                    <a:cubicBezTo>
                      <a:pt x="8766" y="8342"/>
                      <a:pt x="8942" y="7633"/>
                      <a:pt x="8900" y="6911"/>
                    </a:cubicBezTo>
                    <a:cubicBezTo>
                      <a:pt x="8831" y="6111"/>
                      <a:pt x="8492" y="5334"/>
                      <a:pt x="7920" y="4762"/>
                    </a:cubicBezTo>
                    <a:cubicBezTo>
                      <a:pt x="7580" y="4423"/>
                      <a:pt x="7159" y="4165"/>
                      <a:pt x="6725" y="3988"/>
                    </a:cubicBezTo>
                    <a:cubicBezTo>
                      <a:pt x="6708" y="3782"/>
                      <a:pt x="6682" y="3580"/>
                      <a:pt x="6614" y="3374"/>
                    </a:cubicBezTo>
                    <a:cubicBezTo>
                      <a:pt x="6562" y="3142"/>
                      <a:pt x="6450" y="2910"/>
                      <a:pt x="6300" y="2708"/>
                    </a:cubicBezTo>
                    <a:cubicBezTo>
                      <a:pt x="6219" y="2571"/>
                      <a:pt x="6111" y="2437"/>
                      <a:pt x="5990" y="2326"/>
                    </a:cubicBezTo>
                    <a:cubicBezTo>
                      <a:pt x="5521" y="1847"/>
                      <a:pt x="4883" y="1600"/>
                      <a:pt x="4238" y="1600"/>
                    </a:cubicBezTo>
                    <a:cubicBezTo>
                      <a:pt x="3985" y="1600"/>
                      <a:pt x="3731" y="1638"/>
                      <a:pt x="3485" y="1715"/>
                    </a:cubicBezTo>
                    <a:lnTo>
                      <a:pt x="3485" y="1647"/>
                    </a:lnTo>
                    <a:cubicBezTo>
                      <a:pt x="3485" y="735"/>
                      <a:pt x="2750" y="1"/>
                      <a:pt x="18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" name="Google Shape;96;p16">
              <a:extLst>
                <a:ext uri="{FF2B5EF4-FFF2-40B4-BE49-F238E27FC236}">
                  <a16:creationId xmlns:a16="http://schemas.microsoft.com/office/drawing/2014/main" id="{9E020C00-24B8-44E5-A07A-C66C061FF7CC}"/>
                </a:ext>
              </a:extLst>
            </p:cNvPr>
            <p:cNvSpPr/>
            <p:nvPr/>
          </p:nvSpPr>
          <p:spPr>
            <a:xfrm>
              <a:off x="5008901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5FFDBE7-5950-4CCE-8003-EB0838B05012}"/>
              </a:ext>
            </a:extLst>
          </p:cNvPr>
          <p:cNvGrpSpPr/>
          <p:nvPr/>
        </p:nvGrpSpPr>
        <p:grpSpPr>
          <a:xfrm rot="350157" flipV="1">
            <a:off x="3116485" y="4355814"/>
            <a:ext cx="118958" cy="370452"/>
            <a:chOff x="3109448" y="1168350"/>
            <a:chExt cx="1344430" cy="3275769"/>
          </a:xfrm>
        </p:grpSpPr>
        <p:sp>
          <p:nvSpPr>
            <p:cNvPr id="86" name="Google Shape;91;p16">
              <a:extLst>
                <a:ext uri="{FF2B5EF4-FFF2-40B4-BE49-F238E27FC236}">
                  <a16:creationId xmlns:a16="http://schemas.microsoft.com/office/drawing/2014/main" id="{5A74E0CB-BD00-49AD-BE02-40A1EA076FAD}"/>
                </a:ext>
              </a:extLst>
            </p:cNvPr>
            <p:cNvSpPr/>
            <p:nvPr/>
          </p:nvSpPr>
          <p:spPr>
            <a:xfrm>
              <a:off x="3159806" y="1229949"/>
              <a:ext cx="1294072" cy="3152199"/>
            </a:xfrm>
            <a:custGeom>
              <a:avLst/>
              <a:gdLst/>
              <a:ahLst/>
              <a:cxnLst/>
              <a:rect l="l" t="t" r="r" b="b"/>
              <a:pathLst>
                <a:path w="8195" h="19962" extrusionOk="0">
                  <a:moveTo>
                    <a:pt x="6545" y="0"/>
                  </a:moveTo>
                  <a:cubicBezTo>
                    <a:pt x="5745" y="0"/>
                    <a:pt x="5092" y="654"/>
                    <a:pt x="5092" y="1457"/>
                  </a:cubicBezTo>
                  <a:lnTo>
                    <a:pt x="5092" y="1525"/>
                  </a:lnTo>
                  <a:cubicBezTo>
                    <a:pt x="4875" y="1457"/>
                    <a:pt x="4650" y="1424"/>
                    <a:pt x="4426" y="1424"/>
                  </a:cubicBezTo>
                  <a:cubicBezTo>
                    <a:pt x="3849" y="1424"/>
                    <a:pt x="3276" y="1646"/>
                    <a:pt x="2845" y="2068"/>
                  </a:cubicBezTo>
                  <a:cubicBezTo>
                    <a:pt x="2750" y="2179"/>
                    <a:pt x="2655" y="2286"/>
                    <a:pt x="2574" y="2407"/>
                  </a:cubicBezTo>
                  <a:cubicBezTo>
                    <a:pt x="2437" y="2600"/>
                    <a:pt x="2355" y="2789"/>
                    <a:pt x="2300" y="3008"/>
                  </a:cubicBezTo>
                  <a:cubicBezTo>
                    <a:pt x="2247" y="3185"/>
                    <a:pt x="2218" y="3361"/>
                    <a:pt x="2205" y="3550"/>
                  </a:cubicBezTo>
                  <a:cubicBezTo>
                    <a:pt x="1810" y="3701"/>
                    <a:pt x="1444" y="3932"/>
                    <a:pt x="1143" y="4233"/>
                  </a:cubicBezTo>
                  <a:cubicBezTo>
                    <a:pt x="627" y="4749"/>
                    <a:pt x="314" y="5428"/>
                    <a:pt x="275" y="6150"/>
                  </a:cubicBezTo>
                  <a:cubicBezTo>
                    <a:pt x="219" y="6790"/>
                    <a:pt x="382" y="7430"/>
                    <a:pt x="722" y="7959"/>
                  </a:cubicBezTo>
                  <a:cubicBezTo>
                    <a:pt x="601" y="8109"/>
                    <a:pt x="490" y="8260"/>
                    <a:pt x="396" y="8410"/>
                  </a:cubicBezTo>
                  <a:cubicBezTo>
                    <a:pt x="258" y="8629"/>
                    <a:pt x="151" y="8857"/>
                    <a:pt x="95" y="9119"/>
                  </a:cubicBezTo>
                  <a:cubicBezTo>
                    <a:pt x="30" y="9377"/>
                    <a:pt x="0" y="9648"/>
                    <a:pt x="0" y="9919"/>
                  </a:cubicBezTo>
                  <a:cubicBezTo>
                    <a:pt x="0" y="10751"/>
                    <a:pt x="327" y="11525"/>
                    <a:pt x="912" y="12097"/>
                  </a:cubicBezTo>
                  <a:cubicBezTo>
                    <a:pt x="791" y="12329"/>
                    <a:pt x="722" y="12587"/>
                    <a:pt x="696" y="12858"/>
                  </a:cubicBezTo>
                  <a:cubicBezTo>
                    <a:pt x="683" y="13008"/>
                    <a:pt x="667" y="13158"/>
                    <a:pt x="667" y="13309"/>
                  </a:cubicBezTo>
                  <a:cubicBezTo>
                    <a:pt x="667" y="14559"/>
                    <a:pt x="1431" y="15676"/>
                    <a:pt x="2600" y="16111"/>
                  </a:cubicBezTo>
                  <a:cubicBezTo>
                    <a:pt x="2626" y="17254"/>
                    <a:pt x="3541" y="18181"/>
                    <a:pt x="4667" y="18246"/>
                  </a:cubicBezTo>
                  <a:cubicBezTo>
                    <a:pt x="4684" y="18263"/>
                    <a:pt x="4684" y="18263"/>
                    <a:pt x="4697" y="18263"/>
                  </a:cubicBezTo>
                  <a:cubicBezTo>
                    <a:pt x="4778" y="18276"/>
                    <a:pt x="4847" y="18276"/>
                    <a:pt x="4929" y="18276"/>
                  </a:cubicBezTo>
                  <a:lnTo>
                    <a:pt x="5092" y="18276"/>
                  </a:lnTo>
                  <a:lnTo>
                    <a:pt x="5092" y="18491"/>
                  </a:lnTo>
                  <a:cubicBezTo>
                    <a:pt x="5092" y="19308"/>
                    <a:pt x="5745" y="19961"/>
                    <a:pt x="6545" y="19961"/>
                  </a:cubicBezTo>
                  <a:cubicBezTo>
                    <a:pt x="7362" y="19961"/>
                    <a:pt x="8015" y="19308"/>
                    <a:pt x="8015" y="18491"/>
                  </a:cubicBezTo>
                  <a:lnTo>
                    <a:pt x="8015" y="13309"/>
                  </a:lnTo>
                  <a:lnTo>
                    <a:pt x="8015" y="13295"/>
                  </a:lnTo>
                  <a:cubicBezTo>
                    <a:pt x="8126" y="13077"/>
                    <a:pt x="8194" y="12832"/>
                    <a:pt x="8194" y="12587"/>
                  </a:cubicBezTo>
                  <a:cubicBezTo>
                    <a:pt x="8194" y="12166"/>
                    <a:pt x="7554" y="11783"/>
                    <a:pt x="7280" y="11499"/>
                  </a:cubicBezTo>
                  <a:lnTo>
                    <a:pt x="7757" y="10859"/>
                  </a:lnTo>
                  <a:cubicBezTo>
                    <a:pt x="7920" y="10614"/>
                    <a:pt x="8015" y="10314"/>
                    <a:pt x="8015" y="10000"/>
                  </a:cubicBezTo>
                  <a:lnTo>
                    <a:pt x="8015" y="1457"/>
                  </a:lnTo>
                  <a:cubicBezTo>
                    <a:pt x="8015" y="654"/>
                    <a:pt x="7362" y="0"/>
                    <a:pt x="6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92;p16">
              <a:extLst>
                <a:ext uri="{FF2B5EF4-FFF2-40B4-BE49-F238E27FC236}">
                  <a16:creationId xmlns:a16="http://schemas.microsoft.com/office/drawing/2014/main" id="{AE3A5135-9631-4759-82D5-F4AE792A6847}"/>
                </a:ext>
              </a:extLst>
            </p:cNvPr>
            <p:cNvSpPr/>
            <p:nvPr/>
          </p:nvSpPr>
          <p:spPr>
            <a:xfrm>
              <a:off x="3109448" y="1168350"/>
              <a:ext cx="1344384" cy="3275769"/>
            </a:xfrm>
            <a:custGeom>
              <a:avLst/>
              <a:gdLst/>
              <a:ahLst/>
              <a:cxnLst/>
              <a:rect l="l" t="t" r="r" b="b"/>
              <a:pathLst>
                <a:path w="9210" h="22441" extrusionOk="0">
                  <a:moveTo>
                    <a:pt x="7361" y="585"/>
                  </a:moveTo>
                  <a:cubicBezTo>
                    <a:pt x="7946" y="585"/>
                    <a:pt x="8423" y="1062"/>
                    <a:pt x="8423" y="1647"/>
                  </a:cubicBezTo>
                  <a:lnTo>
                    <a:pt x="8423" y="11238"/>
                  </a:lnTo>
                  <a:cubicBezTo>
                    <a:pt x="8423" y="11865"/>
                    <a:pt x="7920" y="12381"/>
                    <a:pt x="7280" y="12381"/>
                  </a:cubicBezTo>
                  <a:cubicBezTo>
                    <a:pt x="6653" y="12381"/>
                    <a:pt x="6137" y="11865"/>
                    <a:pt x="6137" y="11238"/>
                  </a:cubicBezTo>
                  <a:lnTo>
                    <a:pt x="6137" y="10314"/>
                  </a:lnTo>
                  <a:cubicBezTo>
                    <a:pt x="6803" y="10193"/>
                    <a:pt x="7361" y="9687"/>
                    <a:pt x="7511" y="8982"/>
                  </a:cubicBezTo>
                  <a:cubicBezTo>
                    <a:pt x="7551" y="8831"/>
                    <a:pt x="7443" y="8668"/>
                    <a:pt x="7293" y="8642"/>
                  </a:cubicBezTo>
                  <a:cubicBezTo>
                    <a:pt x="7266" y="8635"/>
                    <a:pt x="7240" y="8632"/>
                    <a:pt x="7215" y="8632"/>
                  </a:cubicBezTo>
                  <a:cubicBezTo>
                    <a:pt x="7084" y="8632"/>
                    <a:pt x="6973" y="8721"/>
                    <a:pt x="6940" y="8858"/>
                  </a:cubicBezTo>
                  <a:cubicBezTo>
                    <a:pt x="6822" y="9399"/>
                    <a:pt x="6348" y="9757"/>
                    <a:pt x="5820" y="9757"/>
                  </a:cubicBezTo>
                  <a:cubicBezTo>
                    <a:pt x="5736" y="9757"/>
                    <a:pt x="5650" y="9748"/>
                    <a:pt x="5565" y="9729"/>
                  </a:cubicBezTo>
                  <a:lnTo>
                    <a:pt x="5470" y="9729"/>
                  </a:lnTo>
                  <a:cubicBezTo>
                    <a:pt x="4654" y="9566"/>
                    <a:pt x="4027" y="8844"/>
                    <a:pt x="4027" y="7989"/>
                  </a:cubicBezTo>
                  <a:cubicBezTo>
                    <a:pt x="4027" y="7061"/>
                    <a:pt x="4735" y="6300"/>
                    <a:pt x="5634" y="6219"/>
                  </a:cubicBezTo>
                  <a:lnTo>
                    <a:pt x="5634" y="6313"/>
                  </a:lnTo>
                  <a:cubicBezTo>
                    <a:pt x="5634" y="7198"/>
                    <a:pt x="6339" y="7907"/>
                    <a:pt x="7224" y="7907"/>
                  </a:cubicBezTo>
                  <a:cubicBezTo>
                    <a:pt x="7387" y="7907"/>
                    <a:pt x="7524" y="7783"/>
                    <a:pt x="7524" y="7620"/>
                  </a:cubicBezTo>
                  <a:cubicBezTo>
                    <a:pt x="7524" y="7456"/>
                    <a:pt x="7387" y="7319"/>
                    <a:pt x="7224" y="7319"/>
                  </a:cubicBezTo>
                  <a:cubicBezTo>
                    <a:pt x="6666" y="7319"/>
                    <a:pt x="6218" y="6872"/>
                    <a:pt x="6218" y="6313"/>
                  </a:cubicBezTo>
                  <a:cubicBezTo>
                    <a:pt x="6218" y="5755"/>
                    <a:pt x="6666" y="5308"/>
                    <a:pt x="7224" y="5308"/>
                  </a:cubicBezTo>
                  <a:cubicBezTo>
                    <a:pt x="7387" y="5308"/>
                    <a:pt x="7524" y="5170"/>
                    <a:pt x="7524" y="5007"/>
                  </a:cubicBezTo>
                  <a:cubicBezTo>
                    <a:pt x="7524" y="4844"/>
                    <a:pt x="7387" y="4707"/>
                    <a:pt x="7224" y="4707"/>
                  </a:cubicBezTo>
                  <a:cubicBezTo>
                    <a:pt x="6597" y="4707"/>
                    <a:pt x="6042" y="5089"/>
                    <a:pt x="5781" y="5621"/>
                  </a:cubicBezTo>
                  <a:cubicBezTo>
                    <a:pt x="4491" y="5634"/>
                    <a:pt x="3442" y="6682"/>
                    <a:pt x="3442" y="7989"/>
                  </a:cubicBezTo>
                  <a:cubicBezTo>
                    <a:pt x="3442" y="9197"/>
                    <a:pt x="4366" y="10206"/>
                    <a:pt x="5552" y="10340"/>
                  </a:cubicBezTo>
                  <a:lnTo>
                    <a:pt x="5552" y="11238"/>
                  </a:lnTo>
                  <a:cubicBezTo>
                    <a:pt x="5552" y="12192"/>
                    <a:pt x="6326" y="12969"/>
                    <a:pt x="7280" y="12969"/>
                  </a:cubicBezTo>
                  <a:lnTo>
                    <a:pt x="7456" y="12969"/>
                  </a:lnTo>
                  <a:cubicBezTo>
                    <a:pt x="8096" y="12969"/>
                    <a:pt x="8612" y="13498"/>
                    <a:pt x="8612" y="14138"/>
                  </a:cubicBezTo>
                  <a:cubicBezTo>
                    <a:pt x="8612" y="14791"/>
                    <a:pt x="8096" y="15307"/>
                    <a:pt x="7456" y="15307"/>
                  </a:cubicBezTo>
                  <a:cubicBezTo>
                    <a:pt x="7293" y="15307"/>
                    <a:pt x="7155" y="15445"/>
                    <a:pt x="7155" y="15608"/>
                  </a:cubicBezTo>
                  <a:cubicBezTo>
                    <a:pt x="7155" y="15771"/>
                    <a:pt x="7293" y="15892"/>
                    <a:pt x="7456" y="15892"/>
                  </a:cubicBezTo>
                  <a:cubicBezTo>
                    <a:pt x="7809" y="15892"/>
                    <a:pt x="8148" y="15784"/>
                    <a:pt x="8423" y="15595"/>
                  </a:cubicBezTo>
                  <a:lnTo>
                    <a:pt x="8423" y="16274"/>
                  </a:lnTo>
                  <a:cubicBezTo>
                    <a:pt x="8423" y="16901"/>
                    <a:pt x="7920" y="17417"/>
                    <a:pt x="7280" y="17417"/>
                  </a:cubicBezTo>
                  <a:cubicBezTo>
                    <a:pt x="7074" y="17417"/>
                    <a:pt x="6884" y="17362"/>
                    <a:pt x="6721" y="17267"/>
                  </a:cubicBezTo>
                  <a:cubicBezTo>
                    <a:pt x="6695" y="17241"/>
                    <a:pt x="6666" y="17228"/>
                    <a:pt x="6639" y="17215"/>
                  </a:cubicBezTo>
                  <a:cubicBezTo>
                    <a:pt x="6339" y="17009"/>
                    <a:pt x="6137" y="16656"/>
                    <a:pt x="6137" y="16274"/>
                  </a:cubicBezTo>
                  <a:lnTo>
                    <a:pt x="6137" y="15036"/>
                  </a:lnTo>
                  <a:cubicBezTo>
                    <a:pt x="6137" y="14873"/>
                    <a:pt x="6012" y="14736"/>
                    <a:pt x="5849" y="14736"/>
                  </a:cubicBezTo>
                  <a:cubicBezTo>
                    <a:pt x="5686" y="14736"/>
                    <a:pt x="5552" y="14873"/>
                    <a:pt x="5552" y="15036"/>
                  </a:cubicBezTo>
                  <a:lnTo>
                    <a:pt x="5552" y="16274"/>
                  </a:lnTo>
                  <a:cubicBezTo>
                    <a:pt x="5552" y="16562"/>
                    <a:pt x="5634" y="16846"/>
                    <a:pt x="5754" y="17091"/>
                  </a:cubicBezTo>
                  <a:cubicBezTo>
                    <a:pt x="5604" y="17104"/>
                    <a:pt x="5470" y="17133"/>
                    <a:pt x="5320" y="17198"/>
                  </a:cubicBezTo>
                  <a:cubicBezTo>
                    <a:pt x="4899" y="17362"/>
                    <a:pt x="4556" y="17688"/>
                    <a:pt x="4379" y="18113"/>
                  </a:cubicBezTo>
                  <a:cubicBezTo>
                    <a:pt x="4311" y="18260"/>
                    <a:pt x="4379" y="18423"/>
                    <a:pt x="4530" y="18492"/>
                  </a:cubicBezTo>
                  <a:cubicBezTo>
                    <a:pt x="4572" y="18505"/>
                    <a:pt x="4611" y="18521"/>
                    <a:pt x="4654" y="18521"/>
                  </a:cubicBezTo>
                  <a:cubicBezTo>
                    <a:pt x="4762" y="18521"/>
                    <a:pt x="4869" y="18452"/>
                    <a:pt x="4912" y="18341"/>
                  </a:cubicBezTo>
                  <a:cubicBezTo>
                    <a:pt x="5033" y="18070"/>
                    <a:pt x="5265" y="17852"/>
                    <a:pt x="5536" y="17744"/>
                  </a:cubicBezTo>
                  <a:cubicBezTo>
                    <a:pt x="5673" y="17690"/>
                    <a:pt x="5812" y="17663"/>
                    <a:pt x="5952" y="17663"/>
                  </a:cubicBezTo>
                  <a:cubicBezTo>
                    <a:pt x="6092" y="17663"/>
                    <a:pt x="6231" y="17690"/>
                    <a:pt x="6368" y="17744"/>
                  </a:cubicBezTo>
                  <a:cubicBezTo>
                    <a:pt x="6626" y="17907"/>
                    <a:pt x="6953" y="18002"/>
                    <a:pt x="7280" y="18002"/>
                  </a:cubicBezTo>
                  <a:cubicBezTo>
                    <a:pt x="7727" y="18002"/>
                    <a:pt x="8122" y="17839"/>
                    <a:pt x="8423" y="17567"/>
                  </a:cubicBezTo>
                  <a:lnTo>
                    <a:pt x="8423" y="20791"/>
                  </a:lnTo>
                  <a:cubicBezTo>
                    <a:pt x="8423" y="21379"/>
                    <a:pt x="7946" y="21852"/>
                    <a:pt x="7361" y="21852"/>
                  </a:cubicBezTo>
                  <a:cubicBezTo>
                    <a:pt x="6777" y="21852"/>
                    <a:pt x="6300" y="21379"/>
                    <a:pt x="6300" y="20791"/>
                  </a:cubicBezTo>
                  <a:lnTo>
                    <a:pt x="6300" y="20356"/>
                  </a:lnTo>
                  <a:cubicBezTo>
                    <a:pt x="6790" y="20112"/>
                    <a:pt x="7155" y="19648"/>
                    <a:pt x="7237" y="19076"/>
                  </a:cubicBezTo>
                  <a:cubicBezTo>
                    <a:pt x="7266" y="18913"/>
                    <a:pt x="7142" y="18766"/>
                    <a:pt x="6992" y="18737"/>
                  </a:cubicBezTo>
                  <a:cubicBezTo>
                    <a:pt x="6977" y="18734"/>
                    <a:pt x="6962" y="18733"/>
                    <a:pt x="6947" y="18733"/>
                  </a:cubicBezTo>
                  <a:cubicBezTo>
                    <a:pt x="6802" y="18733"/>
                    <a:pt x="6676" y="18845"/>
                    <a:pt x="6653" y="18982"/>
                  </a:cubicBezTo>
                  <a:cubicBezTo>
                    <a:pt x="6597" y="19377"/>
                    <a:pt x="6352" y="19690"/>
                    <a:pt x="6012" y="19854"/>
                  </a:cubicBezTo>
                  <a:cubicBezTo>
                    <a:pt x="5986" y="19854"/>
                    <a:pt x="5960" y="19854"/>
                    <a:pt x="5931" y="19867"/>
                  </a:cubicBezTo>
                  <a:cubicBezTo>
                    <a:pt x="5754" y="19909"/>
                    <a:pt x="5578" y="19935"/>
                    <a:pt x="5402" y="19935"/>
                  </a:cubicBezTo>
                  <a:cubicBezTo>
                    <a:pt x="4474" y="19935"/>
                    <a:pt x="3700" y="19269"/>
                    <a:pt x="3537" y="18384"/>
                  </a:cubicBezTo>
                  <a:cubicBezTo>
                    <a:pt x="3563" y="18328"/>
                    <a:pt x="3563" y="18276"/>
                    <a:pt x="3550" y="18221"/>
                  </a:cubicBezTo>
                  <a:cubicBezTo>
                    <a:pt x="3537" y="18165"/>
                    <a:pt x="3524" y="18113"/>
                    <a:pt x="3511" y="18044"/>
                  </a:cubicBezTo>
                  <a:lnTo>
                    <a:pt x="3511" y="17920"/>
                  </a:lnTo>
                  <a:cubicBezTo>
                    <a:pt x="3524" y="17881"/>
                    <a:pt x="3511" y="17839"/>
                    <a:pt x="3494" y="17799"/>
                  </a:cubicBezTo>
                  <a:cubicBezTo>
                    <a:pt x="3511" y="17104"/>
                    <a:pt x="3971" y="16464"/>
                    <a:pt x="4680" y="16287"/>
                  </a:cubicBezTo>
                  <a:cubicBezTo>
                    <a:pt x="4843" y="16248"/>
                    <a:pt x="4938" y="16085"/>
                    <a:pt x="4899" y="15935"/>
                  </a:cubicBezTo>
                  <a:cubicBezTo>
                    <a:pt x="4863" y="15796"/>
                    <a:pt x="4740" y="15707"/>
                    <a:pt x="4604" y="15707"/>
                  </a:cubicBezTo>
                  <a:cubicBezTo>
                    <a:pt x="4579" y="15707"/>
                    <a:pt x="4555" y="15710"/>
                    <a:pt x="4530" y="15716"/>
                  </a:cubicBezTo>
                  <a:cubicBezTo>
                    <a:pt x="3674" y="15948"/>
                    <a:pt x="3073" y="16656"/>
                    <a:pt x="2939" y="17473"/>
                  </a:cubicBezTo>
                  <a:cubicBezTo>
                    <a:pt x="1973" y="17022"/>
                    <a:pt x="1346" y="16055"/>
                    <a:pt x="1346" y="14955"/>
                  </a:cubicBezTo>
                  <a:lnTo>
                    <a:pt x="1346" y="14749"/>
                  </a:lnTo>
                  <a:cubicBezTo>
                    <a:pt x="1372" y="14710"/>
                    <a:pt x="1372" y="14667"/>
                    <a:pt x="1372" y="14628"/>
                  </a:cubicBezTo>
                  <a:lnTo>
                    <a:pt x="1372" y="14520"/>
                  </a:lnTo>
                  <a:cubicBezTo>
                    <a:pt x="1414" y="14275"/>
                    <a:pt x="1483" y="14031"/>
                    <a:pt x="1590" y="13799"/>
                  </a:cubicBezTo>
                  <a:cubicBezTo>
                    <a:pt x="1862" y="13335"/>
                    <a:pt x="2368" y="13021"/>
                    <a:pt x="2939" y="13008"/>
                  </a:cubicBezTo>
                  <a:cubicBezTo>
                    <a:pt x="3103" y="13008"/>
                    <a:pt x="3223" y="12871"/>
                    <a:pt x="3223" y="12724"/>
                  </a:cubicBezTo>
                  <a:cubicBezTo>
                    <a:pt x="3223" y="12561"/>
                    <a:pt x="3086" y="12424"/>
                    <a:pt x="2923" y="12424"/>
                  </a:cubicBezTo>
                  <a:cubicBezTo>
                    <a:pt x="2325" y="12437"/>
                    <a:pt x="1767" y="12695"/>
                    <a:pt x="1388" y="13103"/>
                  </a:cubicBezTo>
                  <a:cubicBezTo>
                    <a:pt x="869" y="12587"/>
                    <a:pt x="585" y="11891"/>
                    <a:pt x="585" y="11157"/>
                  </a:cubicBezTo>
                  <a:cubicBezTo>
                    <a:pt x="585" y="10967"/>
                    <a:pt x="611" y="10778"/>
                    <a:pt x="637" y="10601"/>
                  </a:cubicBezTo>
                  <a:cubicBezTo>
                    <a:pt x="666" y="10559"/>
                    <a:pt x="666" y="10533"/>
                    <a:pt x="679" y="10490"/>
                  </a:cubicBezTo>
                  <a:cubicBezTo>
                    <a:pt x="679" y="10464"/>
                    <a:pt x="679" y="10438"/>
                    <a:pt x="692" y="10409"/>
                  </a:cubicBezTo>
                  <a:cubicBezTo>
                    <a:pt x="748" y="10177"/>
                    <a:pt x="843" y="9961"/>
                    <a:pt x="950" y="9756"/>
                  </a:cubicBezTo>
                  <a:cubicBezTo>
                    <a:pt x="1243" y="9354"/>
                    <a:pt x="1734" y="9092"/>
                    <a:pt x="2254" y="9092"/>
                  </a:cubicBezTo>
                  <a:cubicBezTo>
                    <a:pt x="2313" y="9092"/>
                    <a:pt x="2373" y="9095"/>
                    <a:pt x="2433" y="9102"/>
                  </a:cubicBezTo>
                  <a:cubicBezTo>
                    <a:pt x="2442" y="9103"/>
                    <a:pt x="2451" y="9104"/>
                    <a:pt x="2460" y="9104"/>
                  </a:cubicBezTo>
                  <a:cubicBezTo>
                    <a:pt x="2612" y="9104"/>
                    <a:pt x="2747" y="8999"/>
                    <a:pt x="2760" y="8844"/>
                  </a:cubicBezTo>
                  <a:cubicBezTo>
                    <a:pt x="2789" y="8681"/>
                    <a:pt x="2665" y="8544"/>
                    <a:pt x="2515" y="8518"/>
                  </a:cubicBezTo>
                  <a:cubicBezTo>
                    <a:pt x="2434" y="8510"/>
                    <a:pt x="2355" y="8507"/>
                    <a:pt x="2276" y="8507"/>
                  </a:cubicBezTo>
                  <a:cubicBezTo>
                    <a:pt x="1944" y="8507"/>
                    <a:pt x="1631" y="8573"/>
                    <a:pt x="1346" y="8694"/>
                  </a:cubicBezTo>
                  <a:cubicBezTo>
                    <a:pt x="624" y="7607"/>
                    <a:pt x="761" y="6124"/>
                    <a:pt x="1698" y="5183"/>
                  </a:cubicBezTo>
                  <a:cubicBezTo>
                    <a:pt x="1960" y="4925"/>
                    <a:pt x="2270" y="4723"/>
                    <a:pt x="2596" y="4586"/>
                  </a:cubicBezTo>
                  <a:cubicBezTo>
                    <a:pt x="2720" y="4968"/>
                    <a:pt x="2952" y="5321"/>
                    <a:pt x="3266" y="5592"/>
                  </a:cubicBezTo>
                  <a:cubicBezTo>
                    <a:pt x="3318" y="5634"/>
                    <a:pt x="3387" y="5660"/>
                    <a:pt x="3455" y="5660"/>
                  </a:cubicBezTo>
                  <a:cubicBezTo>
                    <a:pt x="3537" y="5660"/>
                    <a:pt x="3619" y="5621"/>
                    <a:pt x="3674" y="5553"/>
                  </a:cubicBezTo>
                  <a:cubicBezTo>
                    <a:pt x="3782" y="5428"/>
                    <a:pt x="3769" y="5252"/>
                    <a:pt x="3645" y="5144"/>
                  </a:cubicBezTo>
                  <a:cubicBezTo>
                    <a:pt x="3155" y="4723"/>
                    <a:pt x="2992" y="4070"/>
                    <a:pt x="3168" y="3482"/>
                  </a:cubicBezTo>
                  <a:cubicBezTo>
                    <a:pt x="3210" y="3335"/>
                    <a:pt x="3279" y="3198"/>
                    <a:pt x="3374" y="3061"/>
                  </a:cubicBezTo>
                  <a:cubicBezTo>
                    <a:pt x="3400" y="3008"/>
                    <a:pt x="3442" y="2953"/>
                    <a:pt x="3481" y="2910"/>
                  </a:cubicBezTo>
                  <a:cubicBezTo>
                    <a:pt x="3494" y="2884"/>
                    <a:pt x="3511" y="2871"/>
                    <a:pt x="3524" y="2858"/>
                  </a:cubicBezTo>
                  <a:cubicBezTo>
                    <a:pt x="3550" y="2816"/>
                    <a:pt x="3592" y="2777"/>
                    <a:pt x="3619" y="2734"/>
                  </a:cubicBezTo>
                  <a:cubicBezTo>
                    <a:pt x="3988" y="2376"/>
                    <a:pt x="4475" y="2189"/>
                    <a:pt x="4968" y="2189"/>
                  </a:cubicBezTo>
                  <a:cubicBezTo>
                    <a:pt x="5220" y="2189"/>
                    <a:pt x="5475" y="2238"/>
                    <a:pt x="5715" y="2339"/>
                  </a:cubicBezTo>
                  <a:lnTo>
                    <a:pt x="5715" y="3253"/>
                  </a:lnTo>
                  <a:cubicBezTo>
                    <a:pt x="5715" y="3417"/>
                    <a:pt x="5849" y="3551"/>
                    <a:pt x="6012" y="3551"/>
                  </a:cubicBezTo>
                  <a:cubicBezTo>
                    <a:pt x="6176" y="3551"/>
                    <a:pt x="6300" y="3417"/>
                    <a:pt x="6300" y="3253"/>
                  </a:cubicBezTo>
                  <a:lnTo>
                    <a:pt x="6300" y="2163"/>
                  </a:lnTo>
                  <a:lnTo>
                    <a:pt x="6300" y="1865"/>
                  </a:lnTo>
                  <a:lnTo>
                    <a:pt x="6300" y="1647"/>
                  </a:lnTo>
                  <a:cubicBezTo>
                    <a:pt x="6300" y="1062"/>
                    <a:pt x="6777" y="585"/>
                    <a:pt x="7361" y="585"/>
                  </a:cubicBezTo>
                  <a:close/>
                  <a:moveTo>
                    <a:pt x="7361" y="1"/>
                  </a:moveTo>
                  <a:cubicBezTo>
                    <a:pt x="6463" y="1"/>
                    <a:pt x="5715" y="735"/>
                    <a:pt x="5715" y="1647"/>
                  </a:cubicBezTo>
                  <a:lnTo>
                    <a:pt x="5715" y="1715"/>
                  </a:lnTo>
                  <a:cubicBezTo>
                    <a:pt x="5469" y="1638"/>
                    <a:pt x="5215" y="1600"/>
                    <a:pt x="4962" y="1600"/>
                  </a:cubicBezTo>
                  <a:cubicBezTo>
                    <a:pt x="4317" y="1600"/>
                    <a:pt x="3679" y="1847"/>
                    <a:pt x="3210" y="2326"/>
                  </a:cubicBezTo>
                  <a:cubicBezTo>
                    <a:pt x="3086" y="2450"/>
                    <a:pt x="2978" y="2571"/>
                    <a:pt x="2897" y="2708"/>
                  </a:cubicBezTo>
                  <a:cubicBezTo>
                    <a:pt x="2747" y="2910"/>
                    <a:pt x="2652" y="3142"/>
                    <a:pt x="2583" y="3374"/>
                  </a:cubicBezTo>
                  <a:cubicBezTo>
                    <a:pt x="2531" y="3580"/>
                    <a:pt x="2489" y="3782"/>
                    <a:pt x="2489" y="3988"/>
                  </a:cubicBezTo>
                  <a:cubicBezTo>
                    <a:pt x="2041" y="4165"/>
                    <a:pt x="1633" y="4423"/>
                    <a:pt x="1290" y="4762"/>
                  </a:cubicBezTo>
                  <a:cubicBezTo>
                    <a:pt x="705" y="5334"/>
                    <a:pt x="366" y="6111"/>
                    <a:pt x="310" y="6911"/>
                  </a:cubicBezTo>
                  <a:cubicBezTo>
                    <a:pt x="258" y="7633"/>
                    <a:pt x="434" y="8342"/>
                    <a:pt x="816" y="8952"/>
                  </a:cubicBezTo>
                  <a:cubicBezTo>
                    <a:pt x="679" y="9116"/>
                    <a:pt x="555" y="9279"/>
                    <a:pt x="447" y="9458"/>
                  </a:cubicBezTo>
                  <a:cubicBezTo>
                    <a:pt x="297" y="9687"/>
                    <a:pt x="176" y="9961"/>
                    <a:pt x="121" y="10259"/>
                  </a:cubicBezTo>
                  <a:cubicBezTo>
                    <a:pt x="39" y="10546"/>
                    <a:pt x="0" y="10846"/>
                    <a:pt x="0" y="11157"/>
                  </a:cubicBezTo>
                  <a:cubicBezTo>
                    <a:pt x="0" y="12084"/>
                    <a:pt x="379" y="12953"/>
                    <a:pt x="1032" y="13593"/>
                  </a:cubicBezTo>
                  <a:cubicBezTo>
                    <a:pt x="898" y="13851"/>
                    <a:pt x="816" y="14151"/>
                    <a:pt x="787" y="14465"/>
                  </a:cubicBezTo>
                  <a:cubicBezTo>
                    <a:pt x="774" y="14628"/>
                    <a:pt x="761" y="14791"/>
                    <a:pt x="761" y="14955"/>
                  </a:cubicBezTo>
                  <a:cubicBezTo>
                    <a:pt x="761" y="16369"/>
                    <a:pt x="1617" y="17607"/>
                    <a:pt x="2923" y="18113"/>
                  </a:cubicBezTo>
                  <a:cubicBezTo>
                    <a:pt x="2965" y="19390"/>
                    <a:pt x="3971" y="20438"/>
                    <a:pt x="5238" y="20520"/>
                  </a:cubicBezTo>
                  <a:cubicBezTo>
                    <a:pt x="5251" y="20520"/>
                    <a:pt x="5278" y="20520"/>
                    <a:pt x="5291" y="20533"/>
                  </a:cubicBezTo>
                  <a:cubicBezTo>
                    <a:pt x="5372" y="20533"/>
                    <a:pt x="5454" y="20546"/>
                    <a:pt x="5536" y="20546"/>
                  </a:cubicBezTo>
                  <a:cubicBezTo>
                    <a:pt x="5591" y="20546"/>
                    <a:pt x="5660" y="20546"/>
                    <a:pt x="5715" y="20533"/>
                  </a:cubicBezTo>
                  <a:lnTo>
                    <a:pt x="5715" y="20791"/>
                  </a:lnTo>
                  <a:cubicBezTo>
                    <a:pt x="5715" y="21705"/>
                    <a:pt x="6463" y="22440"/>
                    <a:pt x="7361" y="22440"/>
                  </a:cubicBezTo>
                  <a:cubicBezTo>
                    <a:pt x="8272" y="22440"/>
                    <a:pt x="9020" y="21705"/>
                    <a:pt x="9020" y="20791"/>
                  </a:cubicBezTo>
                  <a:lnTo>
                    <a:pt x="9020" y="14968"/>
                  </a:lnTo>
                  <a:cubicBezTo>
                    <a:pt x="9020" y="14955"/>
                    <a:pt x="9007" y="14955"/>
                    <a:pt x="9007" y="14942"/>
                  </a:cubicBezTo>
                  <a:cubicBezTo>
                    <a:pt x="9144" y="14697"/>
                    <a:pt x="9210" y="14422"/>
                    <a:pt x="9210" y="14138"/>
                  </a:cubicBezTo>
                  <a:cubicBezTo>
                    <a:pt x="9210" y="13498"/>
                    <a:pt x="8857" y="12927"/>
                    <a:pt x="8328" y="12626"/>
                  </a:cubicBezTo>
                  <a:cubicBezTo>
                    <a:pt x="8749" y="12300"/>
                    <a:pt x="9020" y="11797"/>
                    <a:pt x="9020" y="11238"/>
                  </a:cubicBezTo>
                  <a:lnTo>
                    <a:pt x="9020" y="1647"/>
                  </a:lnTo>
                  <a:cubicBezTo>
                    <a:pt x="9020" y="735"/>
                    <a:pt x="8272" y="1"/>
                    <a:pt x="7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97;p16">
              <a:extLst>
                <a:ext uri="{FF2B5EF4-FFF2-40B4-BE49-F238E27FC236}">
                  <a16:creationId xmlns:a16="http://schemas.microsoft.com/office/drawing/2014/main" id="{5A168A49-79C6-43A3-A675-1AF0DAE0B15D}"/>
                </a:ext>
              </a:extLst>
            </p:cNvPr>
            <p:cNvSpPr/>
            <p:nvPr/>
          </p:nvSpPr>
          <p:spPr>
            <a:xfrm flipH="1">
              <a:off x="3430023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C2BCD45-4D2F-4F51-AF1D-0CD327433C7F}"/>
              </a:ext>
            </a:extLst>
          </p:cNvPr>
          <p:cNvGrpSpPr/>
          <p:nvPr/>
        </p:nvGrpSpPr>
        <p:grpSpPr>
          <a:xfrm rot="20009392" flipV="1">
            <a:off x="7011742" y="2839729"/>
            <a:ext cx="217469" cy="549464"/>
            <a:chOff x="4613761" y="1168350"/>
            <a:chExt cx="1343070" cy="3275769"/>
          </a:xfrm>
        </p:grpSpPr>
        <p:grpSp>
          <p:nvGrpSpPr>
            <p:cNvPr id="90" name="Google Shape;93;p16">
              <a:extLst>
                <a:ext uri="{FF2B5EF4-FFF2-40B4-BE49-F238E27FC236}">
                  <a16:creationId xmlns:a16="http://schemas.microsoft.com/office/drawing/2014/main" id="{A18994B2-7E77-4223-A18A-629D99501DD8}"/>
                </a:ext>
              </a:extLst>
            </p:cNvPr>
            <p:cNvGrpSpPr/>
            <p:nvPr/>
          </p:nvGrpSpPr>
          <p:grpSpPr>
            <a:xfrm>
              <a:off x="4613761" y="1168350"/>
              <a:ext cx="1343070" cy="3275769"/>
              <a:chOff x="4613761" y="1168350"/>
              <a:chExt cx="1343070" cy="3275769"/>
            </a:xfrm>
          </p:grpSpPr>
          <p:sp>
            <p:nvSpPr>
              <p:cNvPr id="92" name="Google Shape;94;p16">
                <a:extLst>
                  <a:ext uri="{FF2B5EF4-FFF2-40B4-BE49-F238E27FC236}">
                    <a16:creationId xmlns:a16="http://schemas.microsoft.com/office/drawing/2014/main" id="{94B1EFCF-FD4E-4845-B2F1-F765039BBDB5}"/>
                  </a:ext>
                </a:extLst>
              </p:cNvPr>
              <p:cNvSpPr/>
              <p:nvPr/>
            </p:nvSpPr>
            <p:spPr>
              <a:xfrm>
                <a:off x="4633905" y="1229876"/>
                <a:ext cx="1293926" cy="315304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9962" extrusionOk="0">
                    <a:moveTo>
                      <a:pt x="1647" y="0"/>
                    </a:moveTo>
                    <a:cubicBezTo>
                      <a:pt x="830" y="0"/>
                      <a:pt x="177" y="654"/>
                      <a:pt x="177" y="1457"/>
                    </a:cubicBezTo>
                    <a:lnTo>
                      <a:pt x="177" y="10000"/>
                    </a:lnTo>
                    <a:cubicBezTo>
                      <a:pt x="177" y="10314"/>
                      <a:pt x="272" y="10614"/>
                      <a:pt x="435" y="10859"/>
                    </a:cubicBezTo>
                    <a:lnTo>
                      <a:pt x="873" y="11499"/>
                    </a:lnTo>
                    <a:cubicBezTo>
                      <a:pt x="599" y="11783"/>
                      <a:pt x="1" y="12166"/>
                      <a:pt x="1" y="12587"/>
                    </a:cubicBezTo>
                    <a:cubicBezTo>
                      <a:pt x="1" y="12832"/>
                      <a:pt x="70" y="13077"/>
                      <a:pt x="177" y="13295"/>
                    </a:cubicBezTo>
                    <a:lnTo>
                      <a:pt x="177" y="13309"/>
                    </a:lnTo>
                    <a:lnTo>
                      <a:pt x="177" y="18491"/>
                    </a:lnTo>
                    <a:cubicBezTo>
                      <a:pt x="177" y="19308"/>
                      <a:pt x="830" y="19961"/>
                      <a:pt x="1647" y="19961"/>
                    </a:cubicBezTo>
                    <a:cubicBezTo>
                      <a:pt x="2450" y="19961"/>
                      <a:pt x="3104" y="19308"/>
                      <a:pt x="3104" y="18491"/>
                    </a:cubicBezTo>
                    <a:lnTo>
                      <a:pt x="3104" y="18276"/>
                    </a:lnTo>
                    <a:lnTo>
                      <a:pt x="3267" y="18276"/>
                    </a:lnTo>
                    <a:cubicBezTo>
                      <a:pt x="3348" y="18276"/>
                      <a:pt x="3417" y="18276"/>
                      <a:pt x="3486" y="18263"/>
                    </a:cubicBezTo>
                    <a:cubicBezTo>
                      <a:pt x="3499" y="18263"/>
                      <a:pt x="3512" y="18263"/>
                      <a:pt x="3525" y="18246"/>
                    </a:cubicBezTo>
                    <a:cubicBezTo>
                      <a:pt x="4655" y="18181"/>
                      <a:pt x="5566" y="17254"/>
                      <a:pt x="5595" y="16111"/>
                    </a:cubicBezTo>
                    <a:cubicBezTo>
                      <a:pt x="6751" y="15676"/>
                      <a:pt x="7525" y="14559"/>
                      <a:pt x="7525" y="13309"/>
                    </a:cubicBezTo>
                    <a:cubicBezTo>
                      <a:pt x="7525" y="13158"/>
                      <a:pt x="7512" y="13008"/>
                      <a:pt x="7486" y="12858"/>
                    </a:cubicBezTo>
                    <a:cubicBezTo>
                      <a:pt x="7473" y="12587"/>
                      <a:pt x="7392" y="12329"/>
                      <a:pt x="7267" y="12097"/>
                    </a:cubicBezTo>
                    <a:cubicBezTo>
                      <a:pt x="7865" y="11525"/>
                      <a:pt x="8192" y="10751"/>
                      <a:pt x="8192" y="9919"/>
                    </a:cubicBezTo>
                    <a:cubicBezTo>
                      <a:pt x="8192" y="9648"/>
                      <a:pt x="8166" y="9377"/>
                      <a:pt x="8084" y="9119"/>
                    </a:cubicBezTo>
                    <a:cubicBezTo>
                      <a:pt x="8045" y="8857"/>
                      <a:pt x="7934" y="8629"/>
                      <a:pt x="7800" y="8410"/>
                    </a:cubicBezTo>
                    <a:cubicBezTo>
                      <a:pt x="7702" y="8260"/>
                      <a:pt x="7594" y="8109"/>
                      <a:pt x="7473" y="7959"/>
                    </a:cubicBezTo>
                    <a:cubicBezTo>
                      <a:pt x="7813" y="7430"/>
                      <a:pt x="7976" y="6790"/>
                      <a:pt x="7921" y="6150"/>
                    </a:cubicBezTo>
                    <a:cubicBezTo>
                      <a:pt x="7865" y="5428"/>
                      <a:pt x="7568" y="4749"/>
                      <a:pt x="7049" y="4233"/>
                    </a:cubicBezTo>
                    <a:cubicBezTo>
                      <a:pt x="6751" y="3932"/>
                      <a:pt x="6382" y="3701"/>
                      <a:pt x="5987" y="3550"/>
                    </a:cubicBezTo>
                    <a:cubicBezTo>
                      <a:pt x="5974" y="3361"/>
                      <a:pt x="5948" y="3185"/>
                      <a:pt x="5893" y="3008"/>
                    </a:cubicBezTo>
                    <a:cubicBezTo>
                      <a:pt x="5840" y="2789"/>
                      <a:pt x="5742" y="2600"/>
                      <a:pt x="5621" y="2407"/>
                    </a:cubicBezTo>
                    <a:cubicBezTo>
                      <a:pt x="5540" y="2286"/>
                      <a:pt x="5445" y="2179"/>
                      <a:pt x="5334" y="2068"/>
                    </a:cubicBezTo>
                    <a:cubicBezTo>
                      <a:pt x="4913" y="1646"/>
                      <a:pt x="4344" y="1424"/>
                      <a:pt x="3768" y="1424"/>
                    </a:cubicBezTo>
                    <a:cubicBezTo>
                      <a:pt x="3545" y="1424"/>
                      <a:pt x="3321" y="1457"/>
                      <a:pt x="3104" y="1525"/>
                    </a:cubicBezTo>
                    <a:lnTo>
                      <a:pt x="3104" y="1457"/>
                    </a:lnTo>
                    <a:cubicBezTo>
                      <a:pt x="3104" y="654"/>
                      <a:pt x="2450" y="0"/>
                      <a:pt x="16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5;p16">
                <a:extLst>
                  <a:ext uri="{FF2B5EF4-FFF2-40B4-BE49-F238E27FC236}">
                    <a16:creationId xmlns:a16="http://schemas.microsoft.com/office/drawing/2014/main" id="{B54B632E-A902-48AC-A153-D248D74517A8}"/>
                  </a:ext>
                </a:extLst>
              </p:cNvPr>
              <p:cNvSpPr/>
              <p:nvPr/>
            </p:nvSpPr>
            <p:spPr>
              <a:xfrm>
                <a:off x="4613761" y="1168350"/>
                <a:ext cx="1343070" cy="3275769"/>
              </a:xfrm>
              <a:custGeom>
                <a:avLst/>
                <a:gdLst/>
                <a:ahLst/>
                <a:cxnLst/>
                <a:rect l="l" t="t" r="r" b="b"/>
                <a:pathLst>
                  <a:path w="9201" h="22441" extrusionOk="0">
                    <a:moveTo>
                      <a:pt x="1839" y="585"/>
                    </a:moveTo>
                    <a:cubicBezTo>
                      <a:pt x="2424" y="585"/>
                      <a:pt x="2901" y="1062"/>
                      <a:pt x="2901" y="1647"/>
                    </a:cubicBezTo>
                    <a:lnTo>
                      <a:pt x="2901" y="1865"/>
                    </a:lnTo>
                    <a:lnTo>
                      <a:pt x="2901" y="2163"/>
                    </a:lnTo>
                    <a:lnTo>
                      <a:pt x="2901" y="3253"/>
                    </a:lnTo>
                    <a:cubicBezTo>
                      <a:pt x="2901" y="3417"/>
                      <a:pt x="3021" y="3551"/>
                      <a:pt x="3185" y="3551"/>
                    </a:cubicBezTo>
                    <a:cubicBezTo>
                      <a:pt x="3348" y="3551"/>
                      <a:pt x="3485" y="3417"/>
                      <a:pt x="3485" y="3253"/>
                    </a:cubicBezTo>
                    <a:lnTo>
                      <a:pt x="3485" y="2339"/>
                    </a:lnTo>
                    <a:cubicBezTo>
                      <a:pt x="3726" y="2238"/>
                      <a:pt x="3980" y="2189"/>
                      <a:pt x="4233" y="2189"/>
                    </a:cubicBezTo>
                    <a:cubicBezTo>
                      <a:pt x="4725" y="2189"/>
                      <a:pt x="5213" y="2376"/>
                      <a:pt x="5582" y="2734"/>
                    </a:cubicBezTo>
                    <a:cubicBezTo>
                      <a:pt x="5608" y="2777"/>
                      <a:pt x="5647" y="2816"/>
                      <a:pt x="5676" y="2858"/>
                    </a:cubicBezTo>
                    <a:cubicBezTo>
                      <a:pt x="5690" y="2871"/>
                      <a:pt x="5703" y="2884"/>
                      <a:pt x="5716" y="2910"/>
                    </a:cubicBezTo>
                    <a:cubicBezTo>
                      <a:pt x="5758" y="2953"/>
                      <a:pt x="5797" y="3008"/>
                      <a:pt x="5840" y="3061"/>
                    </a:cubicBezTo>
                    <a:cubicBezTo>
                      <a:pt x="5921" y="3185"/>
                      <a:pt x="5990" y="3335"/>
                      <a:pt x="6029" y="3482"/>
                    </a:cubicBezTo>
                    <a:cubicBezTo>
                      <a:pt x="6206" y="4070"/>
                      <a:pt x="6042" y="4723"/>
                      <a:pt x="5552" y="5144"/>
                    </a:cubicBezTo>
                    <a:cubicBezTo>
                      <a:pt x="5432" y="5252"/>
                      <a:pt x="5418" y="5428"/>
                      <a:pt x="5526" y="5553"/>
                    </a:cubicBezTo>
                    <a:cubicBezTo>
                      <a:pt x="5582" y="5621"/>
                      <a:pt x="5663" y="5660"/>
                      <a:pt x="5745" y="5660"/>
                    </a:cubicBezTo>
                    <a:cubicBezTo>
                      <a:pt x="5810" y="5660"/>
                      <a:pt x="5879" y="5634"/>
                      <a:pt x="5934" y="5592"/>
                    </a:cubicBezTo>
                    <a:cubicBezTo>
                      <a:pt x="6261" y="5321"/>
                      <a:pt x="6480" y="4968"/>
                      <a:pt x="6601" y="4586"/>
                    </a:cubicBezTo>
                    <a:cubicBezTo>
                      <a:pt x="6927" y="4723"/>
                      <a:pt x="7241" y="4925"/>
                      <a:pt x="7499" y="5183"/>
                    </a:cubicBezTo>
                    <a:cubicBezTo>
                      <a:pt x="8439" y="6124"/>
                      <a:pt x="8573" y="7607"/>
                      <a:pt x="7852" y="8694"/>
                    </a:cubicBezTo>
                    <a:cubicBezTo>
                      <a:pt x="7566" y="8573"/>
                      <a:pt x="7253" y="8507"/>
                      <a:pt x="6928" y="8507"/>
                    </a:cubicBezTo>
                    <a:cubicBezTo>
                      <a:pt x="6851" y="8507"/>
                      <a:pt x="6773" y="8510"/>
                      <a:pt x="6695" y="8518"/>
                    </a:cubicBezTo>
                    <a:cubicBezTo>
                      <a:pt x="6532" y="8544"/>
                      <a:pt x="6411" y="8681"/>
                      <a:pt x="6437" y="8844"/>
                    </a:cubicBezTo>
                    <a:cubicBezTo>
                      <a:pt x="6450" y="8999"/>
                      <a:pt x="6585" y="9104"/>
                      <a:pt x="6737" y="9104"/>
                    </a:cubicBezTo>
                    <a:cubicBezTo>
                      <a:pt x="6746" y="9104"/>
                      <a:pt x="6755" y="9103"/>
                      <a:pt x="6764" y="9102"/>
                    </a:cubicBezTo>
                    <a:cubicBezTo>
                      <a:pt x="6825" y="9095"/>
                      <a:pt x="6886" y="9092"/>
                      <a:pt x="6947" y="9092"/>
                    </a:cubicBezTo>
                    <a:cubicBezTo>
                      <a:pt x="7474" y="9092"/>
                      <a:pt x="7954" y="9354"/>
                      <a:pt x="8247" y="9756"/>
                    </a:cubicBezTo>
                    <a:cubicBezTo>
                      <a:pt x="8358" y="9961"/>
                      <a:pt x="8452" y="10177"/>
                      <a:pt x="8521" y="10409"/>
                    </a:cubicBezTo>
                    <a:cubicBezTo>
                      <a:pt x="8521" y="10438"/>
                      <a:pt x="8521" y="10464"/>
                      <a:pt x="8534" y="10490"/>
                    </a:cubicBezTo>
                    <a:cubicBezTo>
                      <a:pt x="8534" y="10533"/>
                      <a:pt x="8547" y="10559"/>
                      <a:pt x="8560" y="10601"/>
                    </a:cubicBezTo>
                    <a:cubicBezTo>
                      <a:pt x="8603" y="10778"/>
                      <a:pt x="8616" y="10967"/>
                      <a:pt x="8616" y="11157"/>
                    </a:cubicBezTo>
                    <a:cubicBezTo>
                      <a:pt x="8616" y="11891"/>
                      <a:pt x="8328" y="12587"/>
                      <a:pt x="7812" y="13103"/>
                    </a:cubicBezTo>
                    <a:cubicBezTo>
                      <a:pt x="7430" y="12695"/>
                      <a:pt x="6888" y="12437"/>
                      <a:pt x="6274" y="12424"/>
                    </a:cubicBezTo>
                    <a:cubicBezTo>
                      <a:pt x="6111" y="12424"/>
                      <a:pt x="5974" y="12561"/>
                      <a:pt x="5974" y="12724"/>
                    </a:cubicBezTo>
                    <a:cubicBezTo>
                      <a:pt x="5974" y="12871"/>
                      <a:pt x="6098" y="13008"/>
                      <a:pt x="6261" y="13008"/>
                    </a:cubicBezTo>
                    <a:cubicBezTo>
                      <a:pt x="6833" y="13021"/>
                      <a:pt x="7336" y="13335"/>
                      <a:pt x="7607" y="13799"/>
                    </a:cubicBezTo>
                    <a:cubicBezTo>
                      <a:pt x="7718" y="14031"/>
                      <a:pt x="7786" y="14275"/>
                      <a:pt x="7825" y="14520"/>
                    </a:cubicBezTo>
                    <a:lnTo>
                      <a:pt x="7825" y="14628"/>
                    </a:lnTo>
                    <a:cubicBezTo>
                      <a:pt x="7825" y="14667"/>
                      <a:pt x="7838" y="14710"/>
                      <a:pt x="7852" y="14749"/>
                    </a:cubicBezTo>
                    <a:lnTo>
                      <a:pt x="7852" y="14955"/>
                    </a:lnTo>
                    <a:cubicBezTo>
                      <a:pt x="7852" y="16055"/>
                      <a:pt x="7228" y="17022"/>
                      <a:pt x="6261" y="17486"/>
                    </a:cubicBezTo>
                    <a:cubicBezTo>
                      <a:pt x="6137" y="16656"/>
                      <a:pt x="5526" y="15948"/>
                      <a:pt x="4667" y="15716"/>
                    </a:cubicBezTo>
                    <a:cubicBezTo>
                      <a:pt x="4643" y="15710"/>
                      <a:pt x="4618" y="15707"/>
                      <a:pt x="4594" y="15707"/>
                    </a:cubicBezTo>
                    <a:cubicBezTo>
                      <a:pt x="4462" y="15707"/>
                      <a:pt x="4351" y="15796"/>
                      <a:pt x="4315" y="15935"/>
                    </a:cubicBezTo>
                    <a:cubicBezTo>
                      <a:pt x="4275" y="16085"/>
                      <a:pt x="4370" y="16248"/>
                      <a:pt x="4520" y="16287"/>
                    </a:cubicBezTo>
                    <a:cubicBezTo>
                      <a:pt x="5226" y="16464"/>
                      <a:pt x="5690" y="17104"/>
                      <a:pt x="5703" y="17799"/>
                    </a:cubicBezTo>
                    <a:cubicBezTo>
                      <a:pt x="5690" y="17839"/>
                      <a:pt x="5690" y="17881"/>
                      <a:pt x="5690" y="17920"/>
                    </a:cubicBezTo>
                    <a:lnTo>
                      <a:pt x="5690" y="18044"/>
                    </a:lnTo>
                    <a:lnTo>
                      <a:pt x="5690" y="18057"/>
                    </a:lnTo>
                    <a:cubicBezTo>
                      <a:pt x="5676" y="18113"/>
                      <a:pt x="5676" y="18165"/>
                      <a:pt x="5647" y="18221"/>
                    </a:cubicBezTo>
                    <a:cubicBezTo>
                      <a:pt x="5634" y="18276"/>
                      <a:pt x="5647" y="18328"/>
                      <a:pt x="5663" y="18384"/>
                    </a:cubicBezTo>
                    <a:cubicBezTo>
                      <a:pt x="5500" y="19269"/>
                      <a:pt x="4723" y="19935"/>
                      <a:pt x="3799" y="19935"/>
                    </a:cubicBezTo>
                    <a:cubicBezTo>
                      <a:pt x="3622" y="19935"/>
                      <a:pt x="3443" y="19909"/>
                      <a:pt x="3266" y="19867"/>
                    </a:cubicBezTo>
                    <a:cubicBezTo>
                      <a:pt x="3240" y="19854"/>
                      <a:pt x="3214" y="19854"/>
                      <a:pt x="3185" y="19854"/>
                    </a:cubicBezTo>
                    <a:cubicBezTo>
                      <a:pt x="2858" y="19690"/>
                      <a:pt x="2600" y="19377"/>
                      <a:pt x="2545" y="18982"/>
                    </a:cubicBezTo>
                    <a:cubicBezTo>
                      <a:pt x="2521" y="18845"/>
                      <a:pt x="2395" y="18733"/>
                      <a:pt x="2259" y="18733"/>
                    </a:cubicBezTo>
                    <a:cubicBezTo>
                      <a:pt x="2246" y="18733"/>
                      <a:pt x="2232" y="18734"/>
                      <a:pt x="2218" y="18737"/>
                    </a:cubicBezTo>
                    <a:cubicBezTo>
                      <a:pt x="2055" y="18766"/>
                      <a:pt x="1947" y="18913"/>
                      <a:pt x="1960" y="19076"/>
                    </a:cubicBezTo>
                    <a:cubicBezTo>
                      <a:pt x="2042" y="19648"/>
                      <a:pt x="2411" y="20112"/>
                      <a:pt x="2901" y="20356"/>
                    </a:cubicBezTo>
                    <a:lnTo>
                      <a:pt x="2901" y="20791"/>
                    </a:lnTo>
                    <a:cubicBezTo>
                      <a:pt x="2901" y="21379"/>
                      <a:pt x="2424" y="21852"/>
                      <a:pt x="1839" y="21852"/>
                    </a:cubicBezTo>
                    <a:cubicBezTo>
                      <a:pt x="1255" y="21852"/>
                      <a:pt x="778" y="21379"/>
                      <a:pt x="778" y="20791"/>
                    </a:cubicBezTo>
                    <a:lnTo>
                      <a:pt x="778" y="17567"/>
                    </a:lnTo>
                    <a:cubicBezTo>
                      <a:pt x="1075" y="17839"/>
                      <a:pt x="1483" y="18002"/>
                      <a:pt x="1921" y="18002"/>
                    </a:cubicBezTo>
                    <a:cubicBezTo>
                      <a:pt x="2260" y="18002"/>
                      <a:pt x="2574" y="17907"/>
                      <a:pt x="2845" y="17744"/>
                    </a:cubicBezTo>
                    <a:cubicBezTo>
                      <a:pt x="2974" y="17690"/>
                      <a:pt x="3110" y="17663"/>
                      <a:pt x="3248" y="17663"/>
                    </a:cubicBezTo>
                    <a:cubicBezTo>
                      <a:pt x="3386" y="17663"/>
                      <a:pt x="3526" y="17690"/>
                      <a:pt x="3661" y="17744"/>
                    </a:cubicBezTo>
                    <a:cubicBezTo>
                      <a:pt x="3949" y="17852"/>
                      <a:pt x="4164" y="18070"/>
                      <a:pt x="4288" y="18341"/>
                    </a:cubicBezTo>
                    <a:cubicBezTo>
                      <a:pt x="4328" y="18452"/>
                      <a:pt x="4439" y="18521"/>
                      <a:pt x="4560" y="18521"/>
                    </a:cubicBezTo>
                    <a:cubicBezTo>
                      <a:pt x="4586" y="18521"/>
                      <a:pt x="4628" y="18505"/>
                      <a:pt x="4667" y="18492"/>
                    </a:cubicBezTo>
                    <a:cubicBezTo>
                      <a:pt x="4818" y="18423"/>
                      <a:pt x="4886" y="18260"/>
                      <a:pt x="4818" y="18113"/>
                    </a:cubicBezTo>
                    <a:cubicBezTo>
                      <a:pt x="4641" y="17688"/>
                      <a:pt x="4302" y="17362"/>
                      <a:pt x="3880" y="17198"/>
                    </a:cubicBezTo>
                    <a:cubicBezTo>
                      <a:pt x="3743" y="17133"/>
                      <a:pt x="3593" y="17104"/>
                      <a:pt x="3443" y="17091"/>
                    </a:cubicBezTo>
                    <a:cubicBezTo>
                      <a:pt x="3580" y="16846"/>
                      <a:pt x="3648" y="16562"/>
                      <a:pt x="3648" y="16274"/>
                    </a:cubicBezTo>
                    <a:lnTo>
                      <a:pt x="3648" y="15036"/>
                    </a:lnTo>
                    <a:cubicBezTo>
                      <a:pt x="3648" y="14873"/>
                      <a:pt x="3511" y="14736"/>
                      <a:pt x="3348" y="14736"/>
                    </a:cubicBezTo>
                    <a:cubicBezTo>
                      <a:pt x="3185" y="14736"/>
                      <a:pt x="3064" y="14873"/>
                      <a:pt x="3064" y="15036"/>
                    </a:cubicBezTo>
                    <a:lnTo>
                      <a:pt x="3064" y="16274"/>
                    </a:lnTo>
                    <a:cubicBezTo>
                      <a:pt x="3064" y="16656"/>
                      <a:pt x="2858" y="17009"/>
                      <a:pt x="2574" y="17215"/>
                    </a:cubicBezTo>
                    <a:lnTo>
                      <a:pt x="2561" y="17215"/>
                    </a:lnTo>
                    <a:cubicBezTo>
                      <a:pt x="2531" y="17228"/>
                      <a:pt x="2505" y="17241"/>
                      <a:pt x="2479" y="17267"/>
                    </a:cubicBezTo>
                    <a:cubicBezTo>
                      <a:pt x="2316" y="17362"/>
                      <a:pt x="2123" y="17417"/>
                      <a:pt x="1921" y="17417"/>
                    </a:cubicBezTo>
                    <a:cubicBezTo>
                      <a:pt x="1281" y="17417"/>
                      <a:pt x="778" y="16901"/>
                      <a:pt x="778" y="16274"/>
                    </a:cubicBezTo>
                    <a:lnTo>
                      <a:pt x="778" y="15595"/>
                    </a:lnTo>
                    <a:cubicBezTo>
                      <a:pt x="1049" y="15784"/>
                      <a:pt x="1388" y="15892"/>
                      <a:pt x="1757" y="15892"/>
                    </a:cubicBezTo>
                    <a:cubicBezTo>
                      <a:pt x="1908" y="15892"/>
                      <a:pt x="2042" y="15771"/>
                      <a:pt x="2042" y="15608"/>
                    </a:cubicBezTo>
                    <a:cubicBezTo>
                      <a:pt x="2042" y="15445"/>
                      <a:pt x="1908" y="15307"/>
                      <a:pt x="1757" y="15307"/>
                    </a:cubicBezTo>
                    <a:cubicBezTo>
                      <a:pt x="1104" y="15307"/>
                      <a:pt x="585" y="14791"/>
                      <a:pt x="585" y="14138"/>
                    </a:cubicBezTo>
                    <a:cubicBezTo>
                      <a:pt x="585" y="13498"/>
                      <a:pt x="1104" y="12969"/>
                      <a:pt x="1757" y="12969"/>
                    </a:cubicBezTo>
                    <a:lnTo>
                      <a:pt x="1921" y="12969"/>
                    </a:lnTo>
                    <a:cubicBezTo>
                      <a:pt x="2871" y="12969"/>
                      <a:pt x="3648" y="12192"/>
                      <a:pt x="3648" y="11238"/>
                    </a:cubicBezTo>
                    <a:lnTo>
                      <a:pt x="3648" y="10340"/>
                    </a:lnTo>
                    <a:cubicBezTo>
                      <a:pt x="4831" y="10206"/>
                      <a:pt x="5758" y="9197"/>
                      <a:pt x="5758" y="7989"/>
                    </a:cubicBezTo>
                    <a:cubicBezTo>
                      <a:pt x="5758" y="6682"/>
                      <a:pt x="4710" y="5634"/>
                      <a:pt x="3417" y="5621"/>
                    </a:cubicBezTo>
                    <a:cubicBezTo>
                      <a:pt x="3159" y="5089"/>
                      <a:pt x="2613" y="4707"/>
                      <a:pt x="1973" y="4707"/>
                    </a:cubicBezTo>
                    <a:cubicBezTo>
                      <a:pt x="1810" y="4707"/>
                      <a:pt x="1689" y="4844"/>
                      <a:pt x="1689" y="5007"/>
                    </a:cubicBezTo>
                    <a:cubicBezTo>
                      <a:pt x="1689" y="5170"/>
                      <a:pt x="1810" y="5308"/>
                      <a:pt x="1973" y="5308"/>
                    </a:cubicBezTo>
                    <a:cubicBezTo>
                      <a:pt x="2531" y="5308"/>
                      <a:pt x="2982" y="5755"/>
                      <a:pt x="2982" y="6313"/>
                    </a:cubicBezTo>
                    <a:cubicBezTo>
                      <a:pt x="2982" y="6872"/>
                      <a:pt x="2531" y="7319"/>
                      <a:pt x="1973" y="7319"/>
                    </a:cubicBezTo>
                    <a:cubicBezTo>
                      <a:pt x="1810" y="7319"/>
                      <a:pt x="1689" y="7456"/>
                      <a:pt x="1689" y="7620"/>
                    </a:cubicBezTo>
                    <a:cubicBezTo>
                      <a:pt x="1689" y="7783"/>
                      <a:pt x="1810" y="7907"/>
                      <a:pt x="1973" y="7907"/>
                    </a:cubicBezTo>
                    <a:cubicBezTo>
                      <a:pt x="2858" y="7907"/>
                      <a:pt x="3580" y="7198"/>
                      <a:pt x="3580" y="6313"/>
                    </a:cubicBezTo>
                    <a:cubicBezTo>
                      <a:pt x="3580" y="6274"/>
                      <a:pt x="3567" y="6245"/>
                      <a:pt x="3567" y="6219"/>
                    </a:cubicBezTo>
                    <a:lnTo>
                      <a:pt x="3567" y="6219"/>
                    </a:lnTo>
                    <a:cubicBezTo>
                      <a:pt x="4465" y="6300"/>
                      <a:pt x="5174" y="7061"/>
                      <a:pt x="5174" y="7989"/>
                    </a:cubicBezTo>
                    <a:cubicBezTo>
                      <a:pt x="5174" y="8844"/>
                      <a:pt x="4560" y="9566"/>
                      <a:pt x="3730" y="9729"/>
                    </a:cubicBezTo>
                    <a:lnTo>
                      <a:pt x="3635" y="9729"/>
                    </a:lnTo>
                    <a:cubicBezTo>
                      <a:pt x="3551" y="9748"/>
                      <a:pt x="3467" y="9757"/>
                      <a:pt x="3384" y="9757"/>
                    </a:cubicBezTo>
                    <a:cubicBezTo>
                      <a:pt x="2860" y="9757"/>
                      <a:pt x="2379" y="9399"/>
                      <a:pt x="2260" y="8858"/>
                    </a:cubicBezTo>
                    <a:cubicBezTo>
                      <a:pt x="2238" y="8721"/>
                      <a:pt x="2120" y="8632"/>
                      <a:pt x="1986" y="8632"/>
                    </a:cubicBezTo>
                    <a:cubicBezTo>
                      <a:pt x="1960" y="8632"/>
                      <a:pt x="1934" y="8635"/>
                      <a:pt x="1908" y="8642"/>
                    </a:cubicBezTo>
                    <a:cubicBezTo>
                      <a:pt x="1757" y="8668"/>
                      <a:pt x="1646" y="8831"/>
                      <a:pt x="1689" y="8982"/>
                    </a:cubicBezTo>
                    <a:cubicBezTo>
                      <a:pt x="1839" y="9687"/>
                      <a:pt x="2398" y="10193"/>
                      <a:pt x="3064" y="10314"/>
                    </a:cubicBezTo>
                    <a:lnTo>
                      <a:pt x="3064" y="11238"/>
                    </a:lnTo>
                    <a:cubicBezTo>
                      <a:pt x="3064" y="11865"/>
                      <a:pt x="2545" y="12381"/>
                      <a:pt x="1921" y="12381"/>
                    </a:cubicBezTo>
                    <a:cubicBezTo>
                      <a:pt x="1281" y="12381"/>
                      <a:pt x="778" y="11865"/>
                      <a:pt x="778" y="11238"/>
                    </a:cubicBezTo>
                    <a:lnTo>
                      <a:pt x="778" y="1647"/>
                    </a:lnTo>
                    <a:cubicBezTo>
                      <a:pt x="778" y="1062"/>
                      <a:pt x="1255" y="585"/>
                      <a:pt x="1839" y="585"/>
                    </a:cubicBezTo>
                    <a:close/>
                    <a:moveTo>
                      <a:pt x="1839" y="1"/>
                    </a:moveTo>
                    <a:cubicBezTo>
                      <a:pt x="928" y="1"/>
                      <a:pt x="193" y="735"/>
                      <a:pt x="193" y="1647"/>
                    </a:cubicBezTo>
                    <a:lnTo>
                      <a:pt x="193" y="11238"/>
                    </a:lnTo>
                    <a:cubicBezTo>
                      <a:pt x="193" y="11797"/>
                      <a:pt x="451" y="12300"/>
                      <a:pt x="872" y="12626"/>
                    </a:cubicBezTo>
                    <a:cubicBezTo>
                      <a:pt x="356" y="12927"/>
                      <a:pt x="0" y="13498"/>
                      <a:pt x="0" y="14138"/>
                    </a:cubicBezTo>
                    <a:cubicBezTo>
                      <a:pt x="0" y="14422"/>
                      <a:pt x="69" y="14697"/>
                      <a:pt x="193" y="14942"/>
                    </a:cubicBezTo>
                    <a:lnTo>
                      <a:pt x="193" y="14968"/>
                    </a:lnTo>
                    <a:lnTo>
                      <a:pt x="193" y="20791"/>
                    </a:lnTo>
                    <a:cubicBezTo>
                      <a:pt x="193" y="21705"/>
                      <a:pt x="928" y="22440"/>
                      <a:pt x="1839" y="22440"/>
                    </a:cubicBezTo>
                    <a:cubicBezTo>
                      <a:pt x="2750" y="22440"/>
                      <a:pt x="3485" y="21705"/>
                      <a:pt x="3485" y="20791"/>
                    </a:cubicBezTo>
                    <a:lnTo>
                      <a:pt x="3485" y="20533"/>
                    </a:lnTo>
                    <a:cubicBezTo>
                      <a:pt x="3541" y="20546"/>
                      <a:pt x="3606" y="20546"/>
                      <a:pt x="3661" y="20546"/>
                    </a:cubicBezTo>
                    <a:cubicBezTo>
                      <a:pt x="3743" y="20546"/>
                      <a:pt x="3825" y="20533"/>
                      <a:pt x="3906" y="20533"/>
                    </a:cubicBezTo>
                    <a:cubicBezTo>
                      <a:pt x="3933" y="20520"/>
                      <a:pt x="3949" y="20520"/>
                      <a:pt x="3962" y="20520"/>
                    </a:cubicBezTo>
                    <a:cubicBezTo>
                      <a:pt x="5226" y="20438"/>
                      <a:pt x="6235" y="19390"/>
                      <a:pt x="6274" y="18113"/>
                    </a:cubicBezTo>
                    <a:cubicBezTo>
                      <a:pt x="7580" y="17607"/>
                      <a:pt x="8452" y="16369"/>
                      <a:pt x="8452" y="14955"/>
                    </a:cubicBezTo>
                    <a:cubicBezTo>
                      <a:pt x="8452" y="14791"/>
                      <a:pt x="8439" y="14628"/>
                      <a:pt x="8410" y="14465"/>
                    </a:cubicBezTo>
                    <a:cubicBezTo>
                      <a:pt x="8384" y="14151"/>
                      <a:pt x="8302" y="13851"/>
                      <a:pt x="8165" y="13593"/>
                    </a:cubicBezTo>
                    <a:cubicBezTo>
                      <a:pt x="8831" y="12953"/>
                      <a:pt x="9200" y="12084"/>
                      <a:pt x="9200" y="11157"/>
                    </a:cubicBezTo>
                    <a:cubicBezTo>
                      <a:pt x="9200" y="10846"/>
                      <a:pt x="9158" y="10546"/>
                      <a:pt x="9076" y="10259"/>
                    </a:cubicBezTo>
                    <a:cubicBezTo>
                      <a:pt x="9024" y="9961"/>
                      <a:pt x="8913" y="9687"/>
                      <a:pt x="8750" y="9458"/>
                    </a:cubicBezTo>
                    <a:cubicBezTo>
                      <a:pt x="8642" y="9279"/>
                      <a:pt x="8521" y="9116"/>
                      <a:pt x="8384" y="8952"/>
                    </a:cubicBezTo>
                    <a:cubicBezTo>
                      <a:pt x="8766" y="8342"/>
                      <a:pt x="8942" y="7633"/>
                      <a:pt x="8900" y="6911"/>
                    </a:cubicBezTo>
                    <a:cubicBezTo>
                      <a:pt x="8831" y="6111"/>
                      <a:pt x="8492" y="5334"/>
                      <a:pt x="7920" y="4762"/>
                    </a:cubicBezTo>
                    <a:cubicBezTo>
                      <a:pt x="7580" y="4423"/>
                      <a:pt x="7159" y="4165"/>
                      <a:pt x="6725" y="3988"/>
                    </a:cubicBezTo>
                    <a:cubicBezTo>
                      <a:pt x="6708" y="3782"/>
                      <a:pt x="6682" y="3580"/>
                      <a:pt x="6614" y="3374"/>
                    </a:cubicBezTo>
                    <a:cubicBezTo>
                      <a:pt x="6562" y="3142"/>
                      <a:pt x="6450" y="2910"/>
                      <a:pt x="6300" y="2708"/>
                    </a:cubicBezTo>
                    <a:cubicBezTo>
                      <a:pt x="6219" y="2571"/>
                      <a:pt x="6111" y="2437"/>
                      <a:pt x="5990" y="2326"/>
                    </a:cubicBezTo>
                    <a:cubicBezTo>
                      <a:pt x="5521" y="1847"/>
                      <a:pt x="4883" y="1600"/>
                      <a:pt x="4238" y="1600"/>
                    </a:cubicBezTo>
                    <a:cubicBezTo>
                      <a:pt x="3985" y="1600"/>
                      <a:pt x="3731" y="1638"/>
                      <a:pt x="3485" y="1715"/>
                    </a:cubicBezTo>
                    <a:lnTo>
                      <a:pt x="3485" y="1647"/>
                    </a:lnTo>
                    <a:cubicBezTo>
                      <a:pt x="3485" y="735"/>
                      <a:pt x="2750" y="1"/>
                      <a:pt x="18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" name="Google Shape;96;p16">
              <a:extLst>
                <a:ext uri="{FF2B5EF4-FFF2-40B4-BE49-F238E27FC236}">
                  <a16:creationId xmlns:a16="http://schemas.microsoft.com/office/drawing/2014/main" id="{9BA3F9FB-1106-4E96-A3A1-CB6A87E5F8CF}"/>
                </a:ext>
              </a:extLst>
            </p:cNvPr>
            <p:cNvSpPr/>
            <p:nvPr/>
          </p:nvSpPr>
          <p:spPr>
            <a:xfrm>
              <a:off x="5008901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2A5B32A-DDB5-43BB-92D0-7FBBF161294B}"/>
              </a:ext>
            </a:extLst>
          </p:cNvPr>
          <p:cNvGrpSpPr/>
          <p:nvPr/>
        </p:nvGrpSpPr>
        <p:grpSpPr>
          <a:xfrm rot="13540493" flipV="1">
            <a:off x="8742628" y="2929236"/>
            <a:ext cx="118958" cy="370452"/>
            <a:chOff x="3109448" y="1168350"/>
            <a:chExt cx="1344430" cy="3275769"/>
          </a:xfrm>
        </p:grpSpPr>
        <p:sp>
          <p:nvSpPr>
            <p:cNvPr id="95" name="Google Shape;91;p16">
              <a:extLst>
                <a:ext uri="{FF2B5EF4-FFF2-40B4-BE49-F238E27FC236}">
                  <a16:creationId xmlns:a16="http://schemas.microsoft.com/office/drawing/2014/main" id="{55043E44-AC07-402B-8F3D-080F8D69B504}"/>
                </a:ext>
              </a:extLst>
            </p:cNvPr>
            <p:cNvSpPr/>
            <p:nvPr/>
          </p:nvSpPr>
          <p:spPr>
            <a:xfrm>
              <a:off x="3159806" y="1229949"/>
              <a:ext cx="1294072" cy="3152199"/>
            </a:xfrm>
            <a:custGeom>
              <a:avLst/>
              <a:gdLst/>
              <a:ahLst/>
              <a:cxnLst/>
              <a:rect l="l" t="t" r="r" b="b"/>
              <a:pathLst>
                <a:path w="8195" h="19962" extrusionOk="0">
                  <a:moveTo>
                    <a:pt x="6545" y="0"/>
                  </a:moveTo>
                  <a:cubicBezTo>
                    <a:pt x="5745" y="0"/>
                    <a:pt x="5092" y="654"/>
                    <a:pt x="5092" y="1457"/>
                  </a:cubicBezTo>
                  <a:lnTo>
                    <a:pt x="5092" y="1525"/>
                  </a:lnTo>
                  <a:cubicBezTo>
                    <a:pt x="4875" y="1457"/>
                    <a:pt x="4650" y="1424"/>
                    <a:pt x="4426" y="1424"/>
                  </a:cubicBezTo>
                  <a:cubicBezTo>
                    <a:pt x="3849" y="1424"/>
                    <a:pt x="3276" y="1646"/>
                    <a:pt x="2845" y="2068"/>
                  </a:cubicBezTo>
                  <a:cubicBezTo>
                    <a:pt x="2750" y="2179"/>
                    <a:pt x="2655" y="2286"/>
                    <a:pt x="2574" y="2407"/>
                  </a:cubicBezTo>
                  <a:cubicBezTo>
                    <a:pt x="2437" y="2600"/>
                    <a:pt x="2355" y="2789"/>
                    <a:pt x="2300" y="3008"/>
                  </a:cubicBezTo>
                  <a:cubicBezTo>
                    <a:pt x="2247" y="3185"/>
                    <a:pt x="2218" y="3361"/>
                    <a:pt x="2205" y="3550"/>
                  </a:cubicBezTo>
                  <a:cubicBezTo>
                    <a:pt x="1810" y="3701"/>
                    <a:pt x="1444" y="3932"/>
                    <a:pt x="1143" y="4233"/>
                  </a:cubicBezTo>
                  <a:cubicBezTo>
                    <a:pt x="627" y="4749"/>
                    <a:pt x="314" y="5428"/>
                    <a:pt x="275" y="6150"/>
                  </a:cubicBezTo>
                  <a:cubicBezTo>
                    <a:pt x="219" y="6790"/>
                    <a:pt x="382" y="7430"/>
                    <a:pt x="722" y="7959"/>
                  </a:cubicBezTo>
                  <a:cubicBezTo>
                    <a:pt x="601" y="8109"/>
                    <a:pt x="490" y="8260"/>
                    <a:pt x="396" y="8410"/>
                  </a:cubicBezTo>
                  <a:cubicBezTo>
                    <a:pt x="258" y="8629"/>
                    <a:pt x="151" y="8857"/>
                    <a:pt x="95" y="9119"/>
                  </a:cubicBezTo>
                  <a:cubicBezTo>
                    <a:pt x="30" y="9377"/>
                    <a:pt x="0" y="9648"/>
                    <a:pt x="0" y="9919"/>
                  </a:cubicBezTo>
                  <a:cubicBezTo>
                    <a:pt x="0" y="10751"/>
                    <a:pt x="327" y="11525"/>
                    <a:pt x="912" y="12097"/>
                  </a:cubicBezTo>
                  <a:cubicBezTo>
                    <a:pt x="791" y="12329"/>
                    <a:pt x="722" y="12587"/>
                    <a:pt x="696" y="12858"/>
                  </a:cubicBezTo>
                  <a:cubicBezTo>
                    <a:pt x="683" y="13008"/>
                    <a:pt x="667" y="13158"/>
                    <a:pt x="667" y="13309"/>
                  </a:cubicBezTo>
                  <a:cubicBezTo>
                    <a:pt x="667" y="14559"/>
                    <a:pt x="1431" y="15676"/>
                    <a:pt x="2600" y="16111"/>
                  </a:cubicBezTo>
                  <a:cubicBezTo>
                    <a:pt x="2626" y="17254"/>
                    <a:pt x="3541" y="18181"/>
                    <a:pt x="4667" y="18246"/>
                  </a:cubicBezTo>
                  <a:cubicBezTo>
                    <a:pt x="4684" y="18263"/>
                    <a:pt x="4684" y="18263"/>
                    <a:pt x="4697" y="18263"/>
                  </a:cubicBezTo>
                  <a:cubicBezTo>
                    <a:pt x="4778" y="18276"/>
                    <a:pt x="4847" y="18276"/>
                    <a:pt x="4929" y="18276"/>
                  </a:cubicBezTo>
                  <a:lnTo>
                    <a:pt x="5092" y="18276"/>
                  </a:lnTo>
                  <a:lnTo>
                    <a:pt x="5092" y="18491"/>
                  </a:lnTo>
                  <a:cubicBezTo>
                    <a:pt x="5092" y="19308"/>
                    <a:pt x="5745" y="19961"/>
                    <a:pt x="6545" y="19961"/>
                  </a:cubicBezTo>
                  <a:cubicBezTo>
                    <a:pt x="7362" y="19961"/>
                    <a:pt x="8015" y="19308"/>
                    <a:pt x="8015" y="18491"/>
                  </a:cubicBezTo>
                  <a:lnTo>
                    <a:pt x="8015" y="13309"/>
                  </a:lnTo>
                  <a:lnTo>
                    <a:pt x="8015" y="13295"/>
                  </a:lnTo>
                  <a:cubicBezTo>
                    <a:pt x="8126" y="13077"/>
                    <a:pt x="8194" y="12832"/>
                    <a:pt x="8194" y="12587"/>
                  </a:cubicBezTo>
                  <a:cubicBezTo>
                    <a:pt x="8194" y="12166"/>
                    <a:pt x="7554" y="11783"/>
                    <a:pt x="7280" y="11499"/>
                  </a:cubicBezTo>
                  <a:lnTo>
                    <a:pt x="7757" y="10859"/>
                  </a:lnTo>
                  <a:cubicBezTo>
                    <a:pt x="7920" y="10614"/>
                    <a:pt x="8015" y="10314"/>
                    <a:pt x="8015" y="10000"/>
                  </a:cubicBezTo>
                  <a:lnTo>
                    <a:pt x="8015" y="1457"/>
                  </a:lnTo>
                  <a:cubicBezTo>
                    <a:pt x="8015" y="654"/>
                    <a:pt x="7362" y="0"/>
                    <a:pt x="6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92;p16">
              <a:extLst>
                <a:ext uri="{FF2B5EF4-FFF2-40B4-BE49-F238E27FC236}">
                  <a16:creationId xmlns:a16="http://schemas.microsoft.com/office/drawing/2014/main" id="{590D1785-DB63-484E-A480-C110CA1D01AF}"/>
                </a:ext>
              </a:extLst>
            </p:cNvPr>
            <p:cNvSpPr/>
            <p:nvPr/>
          </p:nvSpPr>
          <p:spPr>
            <a:xfrm>
              <a:off x="3109448" y="1168350"/>
              <a:ext cx="1344384" cy="3275769"/>
            </a:xfrm>
            <a:custGeom>
              <a:avLst/>
              <a:gdLst/>
              <a:ahLst/>
              <a:cxnLst/>
              <a:rect l="l" t="t" r="r" b="b"/>
              <a:pathLst>
                <a:path w="9210" h="22441" extrusionOk="0">
                  <a:moveTo>
                    <a:pt x="7361" y="585"/>
                  </a:moveTo>
                  <a:cubicBezTo>
                    <a:pt x="7946" y="585"/>
                    <a:pt x="8423" y="1062"/>
                    <a:pt x="8423" y="1647"/>
                  </a:cubicBezTo>
                  <a:lnTo>
                    <a:pt x="8423" y="11238"/>
                  </a:lnTo>
                  <a:cubicBezTo>
                    <a:pt x="8423" y="11865"/>
                    <a:pt x="7920" y="12381"/>
                    <a:pt x="7280" y="12381"/>
                  </a:cubicBezTo>
                  <a:cubicBezTo>
                    <a:pt x="6653" y="12381"/>
                    <a:pt x="6137" y="11865"/>
                    <a:pt x="6137" y="11238"/>
                  </a:cubicBezTo>
                  <a:lnTo>
                    <a:pt x="6137" y="10314"/>
                  </a:lnTo>
                  <a:cubicBezTo>
                    <a:pt x="6803" y="10193"/>
                    <a:pt x="7361" y="9687"/>
                    <a:pt x="7511" y="8982"/>
                  </a:cubicBezTo>
                  <a:cubicBezTo>
                    <a:pt x="7551" y="8831"/>
                    <a:pt x="7443" y="8668"/>
                    <a:pt x="7293" y="8642"/>
                  </a:cubicBezTo>
                  <a:cubicBezTo>
                    <a:pt x="7266" y="8635"/>
                    <a:pt x="7240" y="8632"/>
                    <a:pt x="7215" y="8632"/>
                  </a:cubicBezTo>
                  <a:cubicBezTo>
                    <a:pt x="7084" y="8632"/>
                    <a:pt x="6973" y="8721"/>
                    <a:pt x="6940" y="8858"/>
                  </a:cubicBezTo>
                  <a:cubicBezTo>
                    <a:pt x="6822" y="9399"/>
                    <a:pt x="6348" y="9757"/>
                    <a:pt x="5820" y="9757"/>
                  </a:cubicBezTo>
                  <a:cubicBezTo>
                    <a:pt x="5736" y="9757"/>
                    <a:pt x="5650" y="9748"/>
                    <a:pt x="5565" y="9729"/>
                  </a:cubicBezTo>
                  <a:lnTo>
                    <a:pt x="5470" y="9729"/>
                  </a:lnTo>
                  <a:cubicBezTo>
                    <a:pt x="4654" y="9566"/>
                    <a:pt x="4027" y="8844"/>
                    <a:pt x="4027" y="7989"/>
                  </a:cubicBezTo>
                  <a:cubicBezTo>
                    <a:pt x="4027" y="7061"/>
                    <a:pt x="4735" y="6300"/>
                    <a:pt x="5634" y="6219"/>
                  </a:cubicBezTo>
                  <a:lnTo>
                    <a:pt x="5634" y="6313"/>
                  </a:lnTo>
                  <a:cubicBezTo>
                    <a:pt x="5634" y="7198"/>
                    <a:pt x="6339" y="7907"/>
                    <a:pt x="7224" y="7907"/>
                  </a:cubicBezTo>
                  <a:cubicBezTo>
                    <a:pt x="7387" y="7907"/>
                    <a:pt x="7524" y="7783"/>
                    <a:pt x="7524" y="7620"/>
                  </a:cubicBezTo>
                  <a:cubicBezTo>
                    <a:pt x="7524" y="7456"/>
                    <a:pt x="7387" y="7319"/>
                    <a:pt x="7224" y="7319"/>
                  </a:cubicBezTo>
                  <a:cubicBezTo>
                    <a:pt x="6666" y="7319"/>
                    <a:pt x="6218" y="6872"/>
                    <a:pt x="6218" y="6313"/>
                  </a:cubicBezTo>
                  <a:cubicBezTo>
                    <a:pt x="6218" y="5755"/>
                    <a:pt x="6666" y="5308"/>
                    <a:pt x="7224" y="5308"/>
                  </a:cubicBezTo>
                  <a:cubicBezTo>
                    <a:pt x="7387" y="5308"/>
                    <a:pt x="7524" y="5170"/>
                    <a:pt x="7524" y="5007"/>
                  </a:cubicBezTo>
                  <a:cubicBezTo>
                    <a:pt x="7524" y="4844"/>
                    <a:pt x="7387" y="4707"/>
                    <a:pt x="7224" y="4707"/>
                  </a:cubicBezTo>
                  <a:cubicBezTo>
                    <a:pt x="6597" y="4707"/>
                    <a:pt x="6042" y="5089"/>
                    <a:pt x="5781" y="5621"/>
                  </a:cubicBezTo>
                  <a:cubicBezTo>
                    <a:pt x="4491" y="5634"/>
                    <a:pt x="3442" y="6682"/>
                    <a:pt x="3442" y="7989"/>
                  </a:cubicBezTo>
                  <a:cubicBezTo>
                    <a:pt x="3442" y="9197"/>
                    <a:pt x="4366" y="10206"/>
                    <a:pt x="5552" y="10340"/>
                  </a:cubicBezTo>
                  <a:lnTo>
                    <a:pt x="5552" y="11238"/>
                  </a:lnTo>
                  <a:cubicBezTo>
                    <a:pt x="5552" y="12192"/>
                    <a:pt x="6326" y="12969"/>
                    <a:pt x="7280" y="12969"/>
                  </a:cubicBezTo>
                  <a:lnTo>
                    <a:pt x="7456" y="12969"/>
                  </a:lnTo>
                  <a:cubicBezTo>
                    <a:pt x="8096" y="12969"/>
                    <a:pt x="8612" y="13498"/>
                    <a:pt x="8612" y="14138"/>
                  </a:cubicBezTo>
                  <a:cubicBezTo>
                    <a:pt x="8612" y="14791"/>
                    <a:pt x="8096" y="15307"/>
                    <a:pt x="7456" y="15307"/>
                  </a:cubicBezTo>
                  <a:cubicBezTo>
                    <a:pt x="7293" y="15307"/>
                    <a:pt x="7155" y="15445"/>
                    <a:pt x="7155" y="15608"/>
                  </a:cubicBezTo>
                  <a:cubicBezTo>
                    <a:pt x="7155" y="15771"/>
                    <a:pt x="7293" y="15892"/>
                    <a:pt x="7456" y="15892"/>
                  </a:cubicBezTo>
                  <a:cubicBezTo>
                    <a:pt x="7809" y="15892"/>
                    <a:pt x="8148" y="15784"/>
                    <a:pt x="8423" y="15595"/>
                  </a:cubicBezTo>
                  <a:lnTo>
                    <a:pt x="8423" y="16274"/>
                  </a:lnTo>
                  <a:cubicBezTo>
                    <a:pt x="8423" y="16901"/>
                    <a:pt x="7920" y="17417"/>
                    <a:pt x="7280" y="17417"/>
                  </a:cubicBezTo>
                  <a:cubicBezTo>
                    <a:pt x="7074" y="17417"/>
                    <a:pt x="6884" y="17362"/>
                    <a:pt x="6721" y="17267"/>
                  </a:cubicBezTo>
                  <a:cubicBezTo>
                    <a:pt x="6695" y="17241"/>
                    <a:pt x="6666" y="17228"/>
                    <a:pt x="6639" y="17215"/>
                  </a:cubicBezTo>
                  <a:cubicBezTo>
                    <a:pt x="6339" y="17009"/>
                    <a:pt x="6137" y="16656"/>
                    <a:pt x="6137" y="16274"/>
                  </a:cubicBezTo>
                  <a:lnTo>
                    <a:pt x="6137" y="15036"/>
                  </a:lnTo>
                  <a:cubicBezTo>
                    <a:pt x="6137" y="14873"/>
                    <a:pt x="6012" y="14736"/>
                    <a:pt x="5849" y="14736"/>
                  </a:cubicBezTo>
                  <a:cubicBezTo>
                    <a:pt x="5686" y="14736"/>
                    <a:pt x="5552" y="14873"/>
                    <a:pt x="5552" y="15036"/>
                  </a:cubicBezTo>
                  <a:lnTo>
                    <a:pt x="5552" y="16274"/>
                  </a:lnTo>
                  <a:cubicBezTo>
                    <a:pt x="5552" y="16562"/>
                    <a:pt x="5634" y="16846"/>
                    <a:pt x="5754" y="17091"/>
                  </a:cubicBezTo>
                  <a:cubicBezTo>
                    <a:pt x="5604" y="17104"/>
                    <a:pt x="5470" y="17133"/>
                    <a:pt x="5320" y="17198"/>
                  </a:cubicBezTo>
                  <a:cubicBezTo>
                    <a:pt x="4899" y="17362"/>
                    <a:pt x="4556" y="17688"/>
                    <a:pt x="4379" y="18113"/>
                  </a:cubicBezTo>
                  <a:cubicBezTo>
                    <a:pt x="4311" y="18260"/>
                    <a:pt x="4379" y="18423"/>
                    <a:pt x="4530" y="18492"/>
                  </a:cubicBezTo>
                  <a:cubicBezTo>
                    <a:pt x="4572" y="18505"/>
                    <a:pt x="4611" y="18521"/>
                    <a:pt x="4654" y="18521"/>
                  </a:cubicBezTo>
                  <a:cubicBezTo>
                    <a:pt x="4762" y="18521"/>
                    <a:pt x="4869" y="18452"/>
                    <a:pt x="4912" y="18341"/>
                  </a:cubicBezTo>
                  <a:cubicBezTo>
                    <a:pt x="5033" y="18070"/>
                    <a:pt x="5265" y="17852"/>
                    <a:pt x="5536" y="17744"/>
                  </a:cubicBezTo>
                  <a:cubicBezTo>
                    <a:pt x="5673" y="17690"/>
                    <a:pt x="5812" y="17663"/>
                    <a:pt x="5952" y="17663"/>
                  </a:cubicBezTo>
                  <a:cubicBezTo>
                    <a:pt x="6092" y="17663"/>
                    <a:pt x="6231" y="17690"/>
                    <a:pt x="6368" y="17744"/>
                  </a:cubicBezTo>
                  <a:cubicBezTo>
                    <a:pt x="6626" y="17907"/>
                    <a:pt x="6953" y="18002"/>
                    <a:pt x="7280" y="18002"/>
                  </a:cubicBezTo>
                  <a:cubicBezTo>
                    <a:pt x="7727" y="18002"/>
                    <a:pt x="8122" y="17839"/>
                    <a:pt x="8423" y="17567"/>
                  </a:cubicBezTo>
                  <a:lnTo>
                    <a:pt x="8423" y="20791"/>
                  </a:lnTo>
                  <a:cubicBezTo>
                    <a:pt x="8423" y="21379"/>
                    <a:pt x="7946" y="21852"/>
                    <a:pt x="7361" y="21852"/>
                  </a:cubicBezTo>
                  <a:cubicBezTo>
                    <a:pt x="6777" y="21852"/>
                    <a:pt x="6300" y="21379"/>
                    <a:pt x="6300" y="20791"/>
                  </a:cubicBezTo>
                  <a:lnTo>
                    <a:pt x="6300" y="20356"/>
                  </a:lnTo>
                  <a:cubicBezTo>
                    <a:pt x="6790" y="20112"/>
                    <a:pt x="7155" y="19648"/>
                    <a:pt x="7237" y="19076"/>
                  </a:cubicBezTo>
                  <a:cubicBezTo>
                    <a:pt x="7266" y="18913"/>
                    <a:pt x="7142" y="18766"/>
                    <a:pt x="6992" y="18737"/>
                  </a:cubicBezTo>
                  <a:cubicBezTo>
                    <a:pt x="6977" y="18734"/>
                    <a:pt x="6962" y="18733"/>
                    <a:pt x="6947" y="18733"/>
                  </a:cubicBezTo>
                  <a:cubicBezTo>
                    <a:pt x="6802" y="18733"/>
                    <a:pt x="6676" y="18845"/>
                    <a:pt x="6653" y="18982"/>
                  </a:cubicBezTo>
                  <a:cubicBezTo>
                    <a:pt x="6597" y="19377"/>
                    <a:pt x="6352" y="19690"/>
                    <a:pt x="6012" y="19854"/>
                  </a:cubicBezTo>
                  <a:cubicBezTo>
                    <a:pt x="5986" y="19854"/>
                    <a:pt x="5960" y="19854"/>
                    <a:pt x="5931" y="19867"/>
                  </a:cubicBezTo>
                  <a:cubicBezTo>
                    <a:pt x="5754" y="19909"/>
                    <a:pt x="5578" y="19935"/>
                    <a:pt x="5402" y="19935"/>
                  </a:cubicBezTo>
                  <a:cubicBezTo>
                    <a:pt x="4474" y="19935"/>
                    <a:pt x="3700" y="19269"/>
                    <a:pt x="3537" y="18384"/>
                  </a:cubicBezTo>
                  <a:cubicBezTo>
                    <a:pt x="3563" y="18328"/>
                    <a:pt x="3563" y="18276"/>
                    <a:pt x="3550" y="18221"/>
                  </a:cubicBezTo>
                  <a:cubicBezTo>
                    <a:pt x="3537" y="18165"/>
                    <a:pt x="3524" y="18113"/>
                    <a:pt x="3511" y="18044"/>
                  </a:cubicBezTo>
                  <a:lnTo>
                    <a:pt x="3511" y="17920"/>
                  </a:lnTo>
                  <a:cubicBezTo>
                    <a:pt x="3524" y="17881"/>
                    <a:pt x="3511" y="17839"/>
                    <a:pt x="3494" y="17799"/>
                  </a:cubicBezTo>
                  <a:cubicBezTo>
                    <a:pt x="3511" y="17104"/>
                    <a:pt x="3971" y="16464"/>
                    <a:pt x="4680" y="16287"/>
                  </a:cubicBezTo>
                  <a:cubicBezTo>
                    <a:pt x="4843" y="16248"/>
                    <a:pt x="4938" y="16085"/>
                    <a:pt x="4899" y="15935"/>
                  </a:cubicBezTo>
                  <a:cubicBezTo>
                    <a:pt x="4863" y="15796"/>
                    <a:pt x="4740" y="15707"/>
                    <a:pt x="4604" y="15707"/>
                  </a:cubicBezTo>
                  <a:cubicBezTo>
                    <a:pt x="4579" y="15707"/>
                    <a:pt x="4555" y="15710"/>
                    <a:pt x="4530" y="15716"/>
                  </a:cubicBezTo>
                  <a:cubicBezTo>
                    <a:pt x="3674" y="15948"/>
                    <a:pt x="3073" y="16656"/>
                    <a:pt x="2939" y="17473"/>
                  </a:cubicBezTo>
                  <a:cubicBezTo>
                    <a:pt x="1973" y="17022"/>
                    <a:pt x="1346" y="16055"/>
                    <a:pt x="1346" y="14955"/>
                  </a:cubicBezTo>
                  <a:lnTo>
                    <a:pt x="1346" y="14749"/>
                  </a:lnTo>
                  <a:cubicBezTo>
                    <a:pt x="1372" y="14710"/>
                    <a:pt x="1372" y="14667"/>
                    <a:pt x="1372" y="14628"/>
                  </a:cubicBezTo>
                  <a:lnTo>
                    <a:pt x="1372" y="14520"/>
                  </a:lnTo>
                  <a:cubicBezTo>
                    <a:pt x="1414" y="14275"/>
                    <a:pt x="1483" y="14031"/>
                    <a:pt x="1590" y="13799"/>
                  </a:cubicBezTo>
                  <a:cubicBezTo>
                    <a:pt x="1862" y="13335"/>
                    <a:pt x="2368" y="13021"/>
                    <a:pt x="2939" y="13008"/>
                  </a:cubicBezTo>
                  <a:cubicBezTo>
                    <a:pt x="3103" y="13008"/>
                    <a:pt x="3223" y="12871"/>
                    <a:pt x="3223" y="12724"/>
                  </a:cubicBezTo>
                  <a:cubicBezTo>
                    <a:pt x="3223" y="12561"/>
                    <a:pt x="3086" y="12424"/>
                    <a:pt x="2923" y="12424"/>
                  </a:cubicBezTo>
                  <a:cubicBezTo>
                    <a:pt x="2325" y="12437"/>
                    <a:pt x="1767" y="12695"/>
                    <a:pt x="1388" y="13103"/>
                  </a:cubicBezTo>
                  <a:cubicBezTo>
                    <a:pt x="869" y="12587"/>
                    <a:pt x="585" y="11891"/>
                    <a:pt x="585" y="11157"/>
                  </a:cubicBezTo>
                  <a:cubicBezTo>
                    <a:pt x="585" y="10967"/>
                    <a:pt x="611" y="10778"/>
                    <a:pt x="637" y="10601"/>
                  </a:cubicBezTo>
                  <a:cubicBezTo>
                    <a:pt x="666" y="10559"/>
                    <a:pt x="666" y="10533"/>
                    <a:pt x="679" y="10490"/>
                  </a:cubicBezTo>
                  <a:cubicBezTo>
                    <a:pt x="679" y="10464"/>
                    <a:pt x="679" y="10438"/>
                    <a:pt x="692" y="10409"/>
                  </a:cubicBezTo>
                  <a:cubicBezTo>
                    <a:pt x="748" y="10177"/>
                    <a:pt x="843" y="9961"/>
                    <a:pt x="950" y="9756"/>
                  </a:cubicBezTo>
                  <a:cubicBezTo>
                    <a:pt x="1243" y="9354"/>
                    <a:pt x="1734" y="9092"/>
                    <a:pt x="2254" y="9092"/>
                  </a:cubicBezTo>
                  <a:cubicBezTo>
                    <a:pt x="2313" y="9092"/>
                    <a:pt x="2373" y="9095"/>
                    <a:pt x="2433" y="9102"/>
                  </a:cubicBezTo>
                  <a:cubicBezTo>
                    <a:pt x="2442" y="9103"/>
                    <a:pt x="2451" y="9104"/>
                    <a:pt x="2460" y="9104"/>
                  </a:cubicBezTo>
                  <a:cubicBezTo>
                    <a:pt x="2612" y="9104"/>
                    <a:pt x="2747" y="8999"/>
                    <a:pt x="2760" y="8844"/>
                  </a:cubicBezTo>
                  <a:cubicBezTo>
                    <a:pt x="2789" y="8681"/>
                    <a:pt x="2665" y="8544"/>
                    <a:pt x="2515" y="8518"/>
                  </a:cubicBezTo>
                  <a:cubicBezTo>
                    <a:pt x="2434" y="8510"/>
                    <a:pt x="2355" y="8507"/>
                    <a:pt x="2276" y="8507"/>
                  </a:cubicBezTo>
                  <a:cubicBezTo>
                    <a:pt x="1944" y="8507"/>
                    <a:pt x="1631" y="8573"/>
                    <a:pt x="1346" y="8694"/>
                  </a:cubicBezTo>
                  <a:cubicBezTo>
                    <a:pt x="624" y="7607"/>
                    <a:pt x="761" y="6124"/>
                    <a:pt x="1698" y="5183"/>
                  </a:cubicBezTo>
                  <a:cubicBezTo>
                    <a:pt x="1960" y="4925"/>
                    <a:pt x="2270" y="4723"/>
                    <a:pt x="2596" y="4586"/>
                  </a:cubicBezTo>
                  <a:cubicBezTo>
                    <a:pt x="2720" y="4968"/>
                    <a:pt x="2952" y="5321"/>
                    <a:pt x="3266" y="5592"/>
                  </a:cubicBezTo>
                  <a:cubicBezTo>
                    <a:pt x="3318" y="5634"/>
                    <a:pt x="3387" y="5660"/>
                    <a:pt x="3455" y="5660"/>
                  </a:cubicBezTo>
                  <a:cubicBezTo>
                    <a:pt x="3537" y="5660"/>
                    <a:pt x="3619" y="5621"/>
                    <a:pt x="3674" y="5553"/>
                  </a:cubicBezTo>
                  <a:cubicBezTo>
                    <a:pt x="3782" y="5428"/>
                    <a:pt x="3769" y="5252"/>
                    <a:pt x="3645" y="5144"/>
                  </a:cubicBezTo>
                  <a:cubicBezTo>
                    <a:pt x="3155" y="4723"/>
                    <a:pt x="2992" y="4070"/>
                    <a:pt x="3168" y="3482"/>
                  </a:cubicBezTo>
                  <a:cubicBezTo>
                    <a:pt x="3210" y="3335"/>
                    <a:pt x="3279" y="3198"/>
                    <a:pt x="3374" y="3061"/>
                  </a:cubicBezTo>
                  <a:cubicBezTo>
                    <a:pt x="3400" y="3008"/>
                    <a:pt x="3442" y="2953"/>
                    <a:pt x="3481" y="2910"/>
                  </a:cubicBezTo>
                  <a:cubicBezTo>
                    <a:pt x="3494" y="2884"/>
                    <a:pt x="3511" y="2871"/>
                    <a:pt x="3524" y="2858"/>
                  </a:cubicBezTo>
                  <a:cubicBezTo>
                    <a:pt x="3550" y="2816"/>
                    <a:pt x="3592" y="2777"/>
                    <a:pt x="3619" y="2734"/>
                  </a:cubicBezTo>
                  <a:cubicBezTo>
                    <a:pt x="3988" y="2376"/>
                    <a:pt x="4475" y="2189"/>
                    <a:pt x="4968" y="2189"/>
                  </a:cubicBezTo>
                  <a:cubicBezTo>
                    <a:pt x="5220" y="2189"/>
                    <a:pt x="5475" y="2238"/>
                    <a:pt x="5715" y="2339"/>
                  </a:cubicBezTo>
                  <a:lnTo>
                    <a:pt x="5715" y="3253"/>
                  </a:lnTo>
                  <a:cubicBezTo>
                    <a:pt x="5715" y="3417"/>
                    <a:pt x="5849" y="3551"/>
                    <a:pt x="6012" y="3551"/>
                  </a:cubicBezTo>
                  <a:cubicBezTo>
                    <a:pt x="6176" y="3551"/>
                    <a:pt x="6300" y="3417"/>
                    <a:pt x="6300" y="3253"/>
                  </a:cubicBezTo>
                  <a:lnTo>
                    <a:pt x="6300" y="2163"/>
                  </a:lnTo>
                  <a:lnTo>
                    <a:pt x="6300" y="1865"/>
                  </a:lnTo>
                  <a:lnTo>
                    <a:pt x="6300" y="1647"/>
                  </a:lnTo>
                  <a:cubicBezTo>
                    <a:pt x="6300" y="1062"/>
                    <a:pt x="6777" y="585"/>
                    <a:pt x="7361" y="585"/>
                  </a:cubicBezTo>
                  <a:close/>
                  <a:moveTo>
                    <a:pt x="7361" y="1"/>
                  </a:moveTo>
                  <a:cubicBezTo>
                    <a:pt x="6463" y="1"/>
                    <a:pt x="5715" y="735"/>
                    <a:pt x="5715" y="1647"/>
                  </a:cubicBezTo>
                  <a:lnTo>
                    <a:pt x="5715" y="1715"/>
                  </a:lnTo>
                  <a:cubicBezTo>
                    <a:pt x="5469" y="1638"/>
                    <a:pt x="5215" y="1600"/>
                    <a:pt x="4962" y="1600"/>
                  </a:cubicBezTo>
                  <a:cubicBezTo>
                    <a:pt x="4317" y="1600"/>
                    <a:pt x="3679" y="1847"/>
                    <a:pt x="3210" y="2326"/>
                  </a:cubicBezTo>
                  <a:cubicBezTo>
                    <a:pt x="3086" y="2450"/>
                    <a:pt x="2978" y="2571"/>
                    <a:pt x="2897" y="2708"/>
                  </a:cubicBezTo>
                  <a:cubicBezTo>
                    <a:pt x="2747" y="2910"/>
                    <a:pt x="2652" y="3142"/>
                    <a:pt x="2583" y="3374"/>
                  </a:cubicBezTo>
                  <a:cubicBezTo>
                    <a:pt x="2531" y="3580"/>
                    <a:pt x="2489" y="3782"/>
                    <a:pt x="2489" y="3988"/>
                  </a:cubicBezTo>
                  <a:cubicBezTo>
                    <a:pt x="2041" y="4165"/>
                    <a:pt x="1633" y="4423"/>
                    <a:pt x="1290" y="4762"/>
                  </a:cubicBezTo>
                  <a:cubicBezTo>
                    <a:pt x="705" y="5334"/>
                    <a:pt x="366" y="6111"/>
                    <a:pt x="310" y="6911"/>
                  </a:cubicBezTo>
                  <a:cubicBezTo>
                    <a:pt x="258" y="7633"/>
                    <a:pt x="434" y="8342"/>
                    <a:pt x="816" y="8952"/>
                  </a:cubicBezTo>
                  <a:cubicBezTo>
                    <a:pt x="679" y="9116"/>
                    <a:pt x="555" y="9279"/>
                    <a:pt x="447" y="9458"/>
                  </a:cubicBezTo>
                  <a:cubicBezTo>
                    <a:pt x="297" y="9687"/>
                    <a:pt x="176" y="9961"/>
                    <a:pt x="121" y="10259"/>
                  </a:cubicBezTo>
                  <a:cubicBezTo>
                    <a:pt x="39" y="10546"/>
                    <a:pt x="0" y="10846"/>
                    <a:pt x="0" y="11157"/>
                  </a:cubicBezTo>
                  <a:cubicBezTo>
                    <a:pt x="0" y="12084"/>
                    <a:pt x="379" y="12953"/>
                    <a:pt x="1032" y="13593"/>
                  </a:cubicBezTo>
                  <a:cubicBezTo>
                    <a:pt x="898" y="13851"/>
                    <a:pt x="816" y="14151"/>
                    <a:pt x="787" y="14465"/>
                  </a:cubicBezTo>
                  <a:cubicBezTo>
                    <a:pt x="774" y="14628"/>
                    <a:pt x="761" y="14791"/>
                    <a:pt x="761" y="14955"/>
                  </a:cubicBezTo>
                  <a:cubicBezTo>
                    <a:pt x="761" y="16369"/>
                    <a:pt x="1617" y="17607"/>
                    <a:pt x="2923" y="18113"/>
                  </a:cubicBezTo>
                  <a:cubicBezTo>
                    <a:pt x="2965" y="19390"/>
                    <a:pt x="3971" y="20438"/>
                    <a:pt x="5238" y="20520"/>
                  </a:cubicBezTo>
                  <a:cubicBezTo>
                    <a:pt x="5251" y="20520"/>
                    <a:pt x="5278" y="20520"/>
                    <a:pt x="5291" y="20533"/>
                  </a:cubicBezTo>
                  <a:cubicBezTo>
                    <a:pt x="5372" y="20533"/>
                    <a:pt x="5454" y="20546"/>
                    <a:pt x="5536" y="20546"/>
                  </a:cubicBezTo>
                  <a:cubicBezTo>
                    <a:pt x="5591" y="20546"/>
                    <a:pt x="5660" y="20546"/>
                    <a:pt x="5715" y="20533"/>
                  </a:cubicBezTo>
                  <a:lnTo>
                    <a:pt x="5715" y="20791"/>
                  </a:lnTo>
                  <a:cubicBezTo>
                    <a:pt x="5715" y="21705"/>
                    <a:pt x="6463" y="22440"/>
                    <a:pt x="7361" y="22440"/>
                  </a:cubicBezTo>
                  <a:cubicBezTo>
                    <a:pt x="8272" y="22440"/>
                    <a:pt x="9020" y="21705"/>
                    <a:pt x="9020" y="20791"/>
                  </a:cubicBezTo>
                  <a:lnTo>
                    <a:pt x="9020" y="14968"/>
                  </a:lnTo>
                  <a:cubicBezTo>
                    <a:pt x="9020" y="14955"/>
                    <a:pt x="9007" y="14955"/>
                    <a:pt x="9007" y="14942"/>
                  </a:cubicBezTo>
                  <a:cubicBezTo>
                    <a:pt x="9144" y="14697"/>
                    <a:pt x="9210" y="14422"/>
                    <a:pt x="9210" y="14138"/>
                  </a:cubicBezTo>
                  <a:cubicBezTo>
                    <a:pt x="9210" y="13498"/>
                    <a:pt x="8857" y="12927"/>
                    <a:pt x="8328" y="12626"/>
                  </a:cubicBezTo>
                  <a:cubicBezTo>
                    <a:pt x="8749" y="12300"/>
                    <a:pt x="9020" y="11797"/>
                    <a:pt x="9020" y="11238"/>
                  </a:cubicBezTo>
                  <a:lnTo>
                    <a:pt x="9020" y="1647"/>
                  </a:lnTo>
                  <a:cubicBezTo>
                    <a:pt x="9020" y="735"/>
                    <a:pt x="8272" y="1"/>
                    <a:pt x="7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97;p16">
              <a:extLst>
                <a:ext uri="{FF2B5EF4-FFF2-40B4-BE49-F238E27FC236}">
                  <a16:creationId xmlns:a16="http://schemas.microsoft.com/office/drawing/2014/main" id="{122D5428-0D1B-44A5-800E-4F83F2D35522}"/>
                </a:ext>
              </a:extLst>
            </p:cNvPr>
            <p:cNvSpPr/>
            <p:nvPr/>
          </p:nvSpPr>
          <p:spPr>
            <a:xfrm flipH="1">
              <a:off x="3430023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C9E940E-8397-4C64-8C24-46A6D72389B1}"/>
              </a:ext>
            </a:extLst>
          </p:cNvPr>
          <p:cNvGrpSpPr/>
          <p:nvPr/>
        </p:nvGrpSpPr>
        <p:grpSpPr>
          <a:xfrm rot="19768088" flipV="1">
            <a:off x="7546121" y="2646136"/>
            <a:ext cx="118958" cy="370452"/>
            <a:chOff x="3109448" y="1168350"/>
            <a:chExt cx="1344430" cy="3275769"/>
          </a:xfrm>
        </p:grpSpPr>
        <p:sp>
          <p:nvSpPr>
            <p:cNvPr id="99" name="Google Shape;91;p16">
              <a:extLst>
                <a:ext uri="{FF2B5EF4-FFF2-40B4-BE49-F238E27FC236}">
                  <a16:creationId xmlns:a16="http://schemas.microsoft.com/office/drawing/2014/main" id="{AC044717-A9AE-4D23-AC56-66346796EF16}"/>
                </a:ext>
              </a:extLst>
            </p:cNvPr>
            <p:cNvSpPr/>
            <p:nvPr/>
          </p:nvSpPr>
          <p:spPr>
            <a:xfrm>
              <a:off x="3159806" y="1229949"/>
              <a:ext cx="1294072" cy="3152199"/>
            </a:xfrm>
            <a:custGeom>
              <a:avLst/>
              <a:gdLst/>
              <a:ahLst/>
              <a:cxnLst/>
              <a:rect l="l" t="t" r="r" b="b"/>
              <a:pathLst>
                <a:path w="8195" h="19962" extrusionOk="0">
                  <a:moveTo>
                    <a:pt x="6545" y="0"/>
                  </a:moveTo>
                  <a:cubicBezTo>
                    <a:pt x="5745" y="0"/>
                    <a:pt x="5092" y="654"/>
                    <a:pt x="5092" y="1457"/>
                  </a:cubicBezTo>
                  <a:lnTo>
                    <a:pt x="5092" y="1525"/>
                  </a:lnTo>
                  <a:cubicBezTo>
                    <a:pt x="4875" y="1457"/>
                    <a:pt x="4650" y="1424"/>
                    <a:pt x="4426" y="1424"/>
                  </a:cubicBezTo>
                  <a:cubicBezTo>
                    <a:pt x="3849" y="1424"/>
                    <a:pt x="3276" y="1646"/>
                    <a:pt x="2845" y="2068"/>
                  </a:cubicBezTo>
                  <a:cubicBezTo>
                    <a:pt x="2750" y="2179"/>
                    <a:pt x="2655" y="2286"/>
                    <a:pt x="2574" y="2407"/>
                  </a:cubicBezTo>
                  <a:cubicBezTo>
                    <a:pt x="2437" y="2600"/>
                    <a:pt x="2355" y="2789"/>
                    <a:pt x="2300" y="3008"/>
                  </a:cubicBezTo>
                  <a:cubicBezTo>
                    <a:pt x="2247" y="3185"/>
                    <a:pt x="2218" y="3361"/>
                    <a:pt x="2205" y="3550"/>
                  </a:cubicBezTo>
                  <a:cubicBezTo>
                    <a:pt x="1810" y="3701"/>
                    <a:pt x="1444" y="3932"/>
                    <a:pt x="1143" y="4233"/>
                  </a:cubicBezTo>
                  <a:cubicBezTo>
                    <a:pt x="627" y="4749"/>
                    <a:pt x="314" y="5428"/>
                    <a:pt x="275" y="6150"/>
                  </a:cubicBezTo>
                  <a:cubicBezTo>
                    <a:pt x="219" y="6790"/>
                    <a:pt x="382" y="7430"/>
                    <a:pt x="722" y="7959"/>
                  </a:cubicBezTo>
                  <a:cubicBezTo>
                    <a:pt x="601" y="8109"/>
                    <a:pt x="490" y="8260"/>
                    <a:pt x="396" y="8410"/>
                  </a:cubicBezTo>
                  <a:cubicBezTo>
                    <a:pt x="258" y="8629"/>
                    <a:pt x="151" y="8857"/>
                    <a:pt x="95" y="9119"/>
                  </a:cubicBezTo>
                  <a:cubicBezTo>
                    <a:pt x="30" y="9377"/>
                    <a:pt x="0" y="9648"/>
                    <a:pt x="0" y="9919"/>
                  </a:cubicBezTo>
                  <a:cubicBezTo>
                    <a:pt x="0" y="10751"/>
                    <a:pt x="327" y="11525"/>
                    <a:pt x="912" y="12097"/>
                  </a:cubicBezTo>
                  <a:cubicBezTo>
                    <a:pt x="791" y="12329"/>
                    <a:pt x="722" y="12587"/>
                    <a:pt x="696" y="12858"/>
                  </a:cubicBezTo>
                  <a:cubicBezTo>
                    <a:pt x="683" y="13008"/>
                    <a:pt x="667" y="13158"/>
                    <a:pt x="667" y="13309"/>
                  </a:cubicBezTo>
                  <a:cubicBezTo>
                    <a:pt x="667" y="14559"/>
                    <a:pt x="1431" y="15676"/>
                    <a:pt x="2600" y="16111"/>
                  </a:cubicBezTo>
                  <a:cubicBezTo>
                    <a:pt x="2626" y="17254"/>
                    <a:pt x="3541" y="18181"/>
                    <a:pt x="4667" y="18246"/>
                  </a:cubicBezTo>
                  <a:cubicBezTo>
                    <a:pt x="4684" y="18263"/>
                    <a:pt x="4684" y="18263"/>
                    <a:pt x="4697" y="18263"/>
                  </a:cubicBezTo>
                  <a:cubicBezTo>
                    <a:pt x="4778" y="18276"/>
                    <a:pt x="4847" y="18276"/>
                    <a:pt x="4929" y="18276"/>
                  </a:cubicBezTo>
                  <a:lnTo>
                    <a:pt x="5092" y="18276"/>
                  </a:lnTo>
                  <a:lnTo>
                    <a:pt x="5092" y="18491"/>
                  </a:lnTo>
                  <a:cubicBezTo>
                    <a:pt x="5092" y="19308"/>
                    <a:pt x="5745" y="19961"/>
                    <a:pt x="6545" y="19961"/>
                  </a:cubicBezTo>
                  <a:cubicBezTo>
                    <a:pt x="7362" y="19961"/>
                    <a:pt x="8015" y="19308"/>
                    <a:pt x="8015" y="18491"/>
                  </a:cubicBezTo>
                  <a:lnTo>
                    <a:pt x="8015" y="13309"/>
                  </a:lnTo>
                  <a:lnTo>
                    <a:pt x="8015" y="13295"/>
                  </a:lnTo>
                  <a:cubicBezTo>
                    <a:pt x="8126" y="13077"/>
                    <a:pt x="8194" y="12832"/>
                    <a:pt x="8194" y="12587"/>
                  </a:cubicBezTo>
                  <a:cubicBezTo>
                    <a:pt x="8194" y="12166"/>
                    <a:pt x="7554" y="11783"/>
                    <a:pt x="7280" y="11499"/>
                  </a:cubicBezTo>
                  <a:lnTo>
                    <a:pt x="7757" y="10859"/>
                  </a:lnTo>
                  <a:cubicBezTo>
                    <a:pt x="7920" y="10614"/>
                    <a:pt x="8015" y="10314"/>
                    <a:pt x="8015" y="10000"/>
                  </a:cubicBezTo>
                  <a:lnTo>
                    <a:pt x="8015" y="1457"/>
                  </a:lnTo>
                  <a:cubicBezTo>
                    <a:pt x="8015" y="654"/>
                    <a:pt x="7362" y="0"/>
                    <a:pt x="6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92;p16">
              <a:extLst>
                <a:ext uri="{FF2B5EF4-FFF2-40B4-BE49-F238E27FC236}">
                  <a16:creationId xmlns:a16="http://schemas.microsoft.com/office/drawing/2014/main" id="{EA554C7F-AAD5-4E1E-AEBA-612E902C4626}"/>
                </a:ext>
              </a:extLst>
            </p:cNvPr>
            <p:cNvSpPr/>
            <p:nvPr/>
          </p:nvSpPr>
          <p:spPr>
            <a:xfrm>
              <a:off x="3109448" y="1168350"/>
              <a:ext cx="1344384" cy="3275769"/>
            </a:xfrm>
            <a:custGeom>
              <a:avLst/>
              <a:gdLst/>
              <a:ahLst/>
              <a:cxnLst/>
              <a:rect l="l" t="t" r="r" b="b"/>
              <a:pathLst>
                <a:path w="9210" h="22441" extrusionOk="0">
                  <a:moveTo>
                    <a:pt x="7361" y="585"/>
                  </a:moveTo>
                  <a:cubicBezTo>
                    <a:pt x="7946" y="585"/>
                    <a:pt x="8423" y="1062"/>
                    <a:pt x="8423" y="1647"/>
                  </a:cubicBezTo>
                  <a:lnTo>
                    <a:pt x="8423" y="11238"/>
                  </a:lnTo>
                  <a:cubicBezTo>
                    <a:pt x="8423" y="11865"/>
                    <a:pt x="7920" y="12381"/>
                    <a:pt x="7280" y="12381"/>
                  </a:cubicBezTo>
                  <a:cubicBezTo>
                    <a:pt x="6653" y="12381"/>
                    <a:pt x="6137" y="11865"/>
                    <a:pt x="6137" y="11238"/>
                  </a:cubicBezTo>
                  <a:lnTo>
                    <a:pt x="6137" y="10314"/>
                  </a:lnTo>
                  <a:cubicBezTo>
                    <a:pt x="6803" y="10193"/>
                    <a:pt x="7361" y="9687"/>
                    <a:pt x="7511" y="8982"/>
                  </a:cubicBezTo>
                  <a:cubicBezTo>
                    <a:pt x="7551" y="8831"/>
                    <a:pt x="7443" y="8668"/>
                    <a:pt x="7293" y="8642"/>
                  </a:cubicBezTo>
                  <a:cubicBezTo>
                    <a:pt x="7266" y="8635"/>
                    <a:pt x="7240" y="8632"/>
                    <a:pt x="7215" y="8632"/>
                  </a:cubicBezTo>
                  <a:cubicBezTo>
                    <a:pt x="7084" y="8632"/>
                    <a:pt x="6973" y="8721"/>
                    <a:pt x="6940" y="8858"/>
                  </a:cubicBezTo>
                  <a:cubicBezTo>
                    <a:pt x="6822" y="9399"/>
                    <a:pt x="6348" y="9757"/>
                    <a:pt x="5820" y="9757"/>
                  </a:cubicBezTo>
                  <a:cubicBezTo>
                    <a:pt x="5736" y="9757"/>
                    <a:pt x="5650" y="9748"/>
                    <a:pt x="5565" y="9729"/>
                  </a:cubicBezTo>
                  <a:lnTo>
                    <a:pt x="5470" y="9729"/>
                  </a:lnTo>
                  <a:cubicBezTo>
                    <a:pt x="4654" y="9566"/>
                    <a:pt x="4027" y="8844"/>
                    <a:pt x="4027" y="7989"/>
                  </a:cubicBezTo>
                  <a:cubicBezTo>
                    <a:pt x="4027" y="7061"/>
                    <a:pt x="4735" y="6300"/>
                    <a:pt x="5634" y="6219"/>
                  </a:cubicBezTo>
                  <a:lnTo>
                    <a:pt x="5634" y="6313"/>
                  </a:lnTo>
                  <a:cubicBezTo>
                    <a:pt x="5634" y="7198"/>
                    <a:pt x="6339" y="7907"/>
                    <a:pt x="7224" y="7907"/>
                  </a:cubicBezTo>
                  <a:cubicBezTo>
                    <a:pt x="7387" y="7907"/>
                    <a:pt x="7524" y="7783"/>
                    <a:pt x="7524" y="7620"/>
                  </a:cubicBezTo>
                  <a:cubicBezTo>
                    <a:pt x="7524" y="7456"/>
                    <a:pt x="7387" y="7319"/>
                    <a:pt x="7224" y="7319"/>
                  </a:cubicBezTo>
                  <a:cubicBezTo>
                    <a:pt x="6666" y="7319"/>
                    <a:pt x="6218" y="6872"/>
                    <a:pt x="6218" y="6313"/>
                  </a:cubicBezTo>
                  <a:cubicBezTo>
                    <a:pt x="6218" y="5755"/>
                    <a:pt x="6666" y="5308"/>
                    <a:pt x="7224" y="5308"/>
                  </a:cubicBezTo>
                  <a:cubicBezTo>
                    <a:pt x="7387" y="5308"/>
                    <a:pt x="7524" y="5170"/>
                    <a:pt x="7524" y="5007"/>
                  </a:cubicBezTo>
                  <a:cubicBezTo>
                    <a:pt x="7524" y="4844"/>
                    <a:pt x="7387" y="4707"/>
                    <a:pt x="7224" y="4707"/>
                  </a:cubicBezTo>
                  <a:cubicBezTo>
                    <a:pt x="6597" y="4707"/>
                    <a:pt x="6042" y="5089"/>
                    <a:pt x="5781" y="5621"/>
                  </a:cubicBezTo>
                  <a:cubicBezTo>
                    <a:pt x="4491" y="5634"/>
                    <a:pt x="3442" y="6682"/>
                    <a:pt x="3442" y="7989"/>
                  </a:cubicBezTo>
                  <a:cubicBezTo>
                    <a:pt x="3442" y="9197"/>
                    <a:pt x="4366" y="10206"/>
                    <a:pt x="5552" y="10340"/>
                  </a:cubicBezTo>
                  <a:lnTo>
                    <a:pt x="5552" y="11238"/>
                  </a:lnTo>
                  <a:cubicBezTo>
                    <a:pt x="5552" y="12192"/>
                    <a:pt x="6326" y="12969"/>
                    <a:pt x="7280" y="12969"/>
                  </a:cubicBezTo>
                  <a:lnTo>
                    <a:pt x="7456" y="12969"/>
                  </a:lnTo>
                  <a:cubicBezTo>
                    <a:pt x="8096" y="12969"/>
                    <a:pt x="8612" y="13498"/>
                    <a:pt x="8612" y="14138"/>
                  </a:cubicBezTo>
                  <a:cubicBezTo>
                    <a:pt x="8612" y="14791"/>
                    <a:pt x="8096" y="15307"/>
                    <a:pt x="7456" y="15307"/>
                  </a:cubicBezTo>
                  <a:cubicBezTo>
                    <a:pt x="7293" y="15307"/>
                    <a:pt x="7155" y="15445"/>
                    <a:pt x="7155" y="15608"/>
                  </a:cubicBezTo>
                  <a:cubicBezTo>
                    <a:pt x="7155" y="15771"/>
                    <a:pt x="7293" y="15892"/>
                    <a:pt x="7456" y="15892"/>
                  </a:cubicBezTo>
                  <a:cubicBezTo>
                    <a:pt x="7809" y="15892"/>
                    <a:pt x="8148" y="15784"/>
                    <a:pt x="8423" y="15595"/>
                  </a:cubicBezTo>
                  <a:lnTo>
                    <a:pt x="8423" y="16274"/>
                  </a:lnTo>
                  <a:cubicBezTo>
                    <a:pt x="8423" y="16901"/>
                    <a:pt x="7920" y="17417"/>
                    <a:pt x="7280" y="17417"/>
                  </a:cubicBezTo>
                  <a:cubicBezTo>
                    <a:pt x="7074" y="17417"/>
                    <a:pt x="6884" y="17362"/>
                    <a:pt x="6721" y="17267"/>
                  </a:cubicBezTo>
                  <a:cubicBezTo>
                    <a:pt x="6695" y="17241"/>
                    <a:pt x="6666" y="17228"/>
                    <a:pt x="6639" y="17215"/>
                  </a:cubicBezTo>
                  <a:cubicBezTo>
                    <a:pt x="6339" y="17009"/>
                    <a:pt x="6137" y="16656"/>
                    <a:pt x="6137" y="16274"/>
                  </a:cubicBezTo>
                  <a:lnTo>
                    <a:pt x="6137" y="15036"/>
                  </a:lnTo>
                  <a:cubicBezTo>
                    <a:pt x="6137" y="14873"/>
                    <a:pt x="6012" y="14736"/>
                    <a:pt x="5849" y="14736"/>
                  </a:cubicBezTo>
                  <a:cubicBezTo>
                    <a:pt x="5686" y="14736"/>
                    <a:pt x="5552" y="14873"/>
                    <a:pt x="5552" y="15036"/>
                  </a:cubicBezTo>
                  <a:lnTo>
                    <a:pt x="5552" y="16274"/>
                  </a:lnTo>
                  <a:cubicBezTo>
                    <a:pt x="5552" y="16562"/>
                    <a:pt x="5634" y="16846"/>
                    <a:pt x="5754" y="17091"/>
                  </a:cubicBezTo>
                  <a:cubicBezTo>
                    <a:pt x="5604" y="17104"/>
                    <a:pt x="5470" y="17133"/>
                    <a:pt x="5320" y="17198"/>
                  </a:cubicBezTo>
                  <a:cubicBezTo>
                    <a:pt x="4899" y="17362"/>
                    <a:pt x="4556" y="17688"/>
                    <a:pt x="4379" y="18113"/>
                  </a:cubicBezTo>
                  <a:cubicBezTo>
                    <a:pt x="4311" y="18260"/>
                    <a:pt x="4379" y="18423"/>
                    <a:pt x="4530" y="18492"/>
                  </a:cubicBezTo>
                  <a:cubicBezTo>
                    <a:pt x="4572" y="18505"/>
                    <a:pt x="4611" y="18521"/>
                    <a:pt x="4654" y="18521"/>
                  </a:cubicBezTo>
                  <a:cubicBezTo>
                    <a:pt x="4762" y="18521"/>
                    <a:pt x="4869" y="18452"/>
                    <a:pt x="4912" y="18341"/>
                  </a:cubicBezTo>
                  <a:cubicBezTo>
                    <a:pt x="5033" y="18070"/>
                    <a:pt x="5265" y="17852"/>
                    <a:pt x="5536" y="17744"/>
                  </a:cubicBezTo>
                  <a:cubicBezTo>
                    <a:pt x="5673" y="17690"/>
                    <a:pt x="5812" y="17663"/>
                    <a:pt x="5952" y="17663"/>
                  </a:cubicBezTo>
                  <a:cubicBezTo>
                    <a:pt x="6092" y="17663"/>
                    <a:pt x="6231" y="17690"/>
                    <a:pt x="6368" y="17744"/>
                  </a:cubicBezTo>
                  <a:cubicBezTo>
                    <a:pt x="6626" y="17907"/>
                    <a:pt x="6953" y="18002"/>
                    <a:pt x="7280" y="18002"/>
                  </a:cubicBezTo>
                  <a:cubicBezTo>
                    <a:pt x="7727" y="18002"/>
                    <a:pt x="8122" y="17839"/>
                    <a:pt x="8423" y="17567"/>
                  </a:cubicBezTo>
                  <a:lnTo>
                    <a:pt x="8423" y="20791"/>
                  </a:lnTo>
                  <a:cubicBezTo>
                    <a:pt x="8423" y="21379"/>
                    <a:pt x="7946" y="21852"/>
                    <a:pt x="7361" y="21852"/>
                  </a:cubicBezTo>
                  <a:cubicBezTo>
                    <a:pt x="6777" y="21852"/>
                    <a:pt x="6300" y="21379"/>
                    <a:pt x="6300" y="20791"/>
                  </a:cubicBezTo>
                  <a:lnTo>
                    <a:pt x="6300" y="20356"/>
                  </a:lnTo>
                  <a:cubicBezTo>
                    <a:pt x="6790" y="20112"/>
                    <a:pt x="7155" y="19648"/>
                    <a:pt x="7237" y="19076"/>
                  </a:cubicBezTo>
                  <a:cubicBezTo>
                    <a:pt x="7266" y="18913"/>
                    <a:pt x="7142" y="18766"/>
                    <a:pt x="6992" y="18737"/>
                  </a:cubicBezTo>
                  <a:cubicBezTo>
                    <a:pt x="6977" y="18734"/>
                    <a:pt x="6962" y="18733"/>
                    <a:pt x="6947" y="18733"/>
                  </a:cubicBezTo>
                  <a:cubicBezTo>
                    <a:pt x="6802" y="18733"/>
                    <a:pt x="6676" y="18845"/>
                    <a:pt x="6653" y="18982"/>
                  </a:cubicBezTo>
                  <a:cubicBezTo>
                    <a:pt x="6597" y="19377"/>
                    <a:pt x="6352" y="19690"/>
                    <a:pt x="6012" y="19854"/>
                  </a:cubicBezTo>
                  <a:cubicBezTo>
                    <a:pt x="5986" y="19854"/>
                    <a:pt x="5960" y="19854"/>
                    <a:pt x="5931" y="19867"/>
                  </a:cubicBezTo>
                  <a:cubicBezTo>
                    <a:pt x="5754" y="19909"/>
                    <a:pt x="5578" y="19935"/>
                    <a:pt x="5402" y="19935"/>
                  </a:cubicBezTo>
                  <a:cubicBezTo>
                    <a:pt x="4474" y="19935"/>
                    <a:pt x="3700" y="19269"/>
                    <a:pt x="3537" y="18384"/>
                  </a:cubicBezTo>
                  <a:cubicBezTo>
                    <a:pt x="3563" y="18328"/>
                    <a:pt x="3563" y="18276"/>
                    <a:pt x="3550" y="18221"/>
                  </a:cubicBezTo>
                  <a:cubicBezTo>
                    <a:pt x="3537" y="18165"/>
                    <a:pt x="3524" y="18113"/>
                    <a:pt x="3511" y="18044"/>
                  </a:cubicBezTo>
                  <a:lnTo>
                    <a:pt x="3511" y="17920"/>
                  </a:lnTo>
                  <a:cubicBezTo>
                    <a:pt x="3524" y="17881"/>
                    <a:pt x="3511" y="17839"/>
                    <a:pt x="3494" y="17799"/>
                  </a:cubicBezTo>
                  <a:cubicBezTo>
                    <a:pt x="3511" y="17104"/>
                    <a:pt x="3971" y="16464"/>
                    <a:pt x="4680" y="16287"/>
                  </a:cubicBezTo>
                  <a:cubicBezTo>
                    <a:pt x="4843" y="16248"/>
                    <a:pt x="4938" y="16085"/>
                    <a:pt x="4899" y="15935"/>
                  </a:cubicBezTo>
                  <a:cubicBezTo>
                    <a:pt x="4863" y="15796"/>
                    <a:pt x="4740" y="15707"/>
                    <a:pt x="4604" y="15707"/>
                  </a:cubicBezTo>
                  <a:cubicBezTo>
                    <a:pt x="4579" y="15707"/>
                    <a:pt x="4555" y="15710"/>
                    <a:pt x="4530" y="15716"/>
                  </a:cubicBezTo>
                  <a:cubicBezTo>
                    <a:pt x="3674" y="15948"/>
                    <a:pt x="3073" y="16656"/>
                    <a:pt x="2939" y="17473"/>
                  </a:cubicBezTo>
                  <a:cubicBezTo>
                    <a:pt x="1973" y="17022"/>
                    <a:pt x="1346" y="16055"/>
                    <a:pt x="1346" y="14955"/>
                  </a:cubicBezTo>
                  <a:lnTo>
                    <a:pt x="1346" y="14749"/>
                  </a:lnTo>
                  <a:cubicBezTo>
                    <a:pt x="1372" y="14710"/>
                    <a:pt x="1372" y="14667"/>
                    <a:pt x="1372" y="14628"/>
                  </a:cubicBezTo>
                  <a:lnTo>
                    <a:pt x="1372" y="14520"/>
                  </a:lnTo>
                  <a:cubicBezTo>
                    <a:pt x="1414" y="14275"/>
                    <a:pt x="1483" y="14031"/>
                    <a:pt x="1590" y="13799"/>
                  </a:cubicBezTo>
                  <a:cubicBezTo>
                    <a:pt x="1862" y="13335"/>
                    <a:pt x="2368" y="13021"/>
                    <a:pt x="2939" y="13008"/>
                  </a:cubicBezTo>
                  <a:cubicBezTo>
                    <a:pt x="3103" y="13008"/>
                    <a:pt x="3223" y="12871"/>
                    <a:pt x="3223" y="12724"/>
                  </a:cubicBezTo>
                  <a:cubicBezTo>
                    <a:pt x="3223" y="12561"/>
                    <a:pt x="3086" y="12424"/>
                    <a:pt x="2923" y="12424"/>
                  </a:cubicBezTo>
                  <a:cubicBezTo>
                    <a:pt x="2325" y="12437"/>
                    <a:pt x="1767" y="12695"/>
                    <a:pt x="1388" y="13103"/>
                  </a:cubicBezTo>
                  <a:cubicBezTo>
                    <a:pt x="869" y="12587"/>
                    <a:pt x="585" y="11891"/>
                    <a:pt x="585" y="11157"/>
                  </a:cubicBezTo>
                  <a:cubicBezTo>
                    <a:pt x="585" y="10967"/>
                    <a:pt x="611" y="10778"/>
                    <a:pt x="637" y="10601"/>
                  </a:cubicBezTo>
                  <a:cubicBezTo>
                    <a:pt x="666" y="10559"/>
                    <a:pt x="666" y="10533"/>
                    <a:pt x="679" y="10490"/>
                  </a:cubicBezTo>
                  <a:cubicBezTo>
                    <a:pt x="679" y="10464"/>
                    <a:pt x="679" y="10438"/>
                    <a:pt x="692" y="10409"/>
                  </a:cubicBezTo>
                  <a:cubicBezTo>
                    <a:pt x="748" y="10177"/>
                    <a:pt x="843" y="9961"/>
                    <a:pt x="950" y="9756"/>
                  </a:cubicBezTo>
                  <a:cubicBezTo>
                    <a:pt x="1243" y="9354"/>
                    <a:pt x="1734" y="9092"/>
                    <a:pt x="2254" y="9092"/>
                  </a:cubicBezTo>
                  <a:cubicBezTo>
                    <a:pt x="2313" y="9092"/>
                    <a:pt x="2373" y="9095"/>
                    <a:pt x="2433" y="9102"/>
                  </a:cubicBezTo>
                  <a:cubicBezTo>
                    <a:pt x="2442" y="9103"/>
                    <a:pt x="2451" y="9104"/>
                    <a:pt x="2460" y="9104"/>
                  </a:cubicBezTo>
                  <a:cubicBezTo>
                    <a:pt x="2612" y="9104"/>
                    <a:pt x="2747" y="8999"/>
                    <a:pt x="2760" y="8844"/>
                  </a:cubicBezTo>
                  <a:cubicBezTo>
                    <a:pt x="2789" y="8681"/>
                    <a:pt x="2665" y="8544"/>
                    <a:pt x="2515" y="8518"/>
                  </a:cubicBezTo>
                  <a:cubicBezTo>
                    <a:pt x="2434" y="8510"/>
                    <a:pt x="2355" y="8507"/>
                    <a:pt x="2276" y="8507"/>
                  </a:cubicBezTo>
                  <a:cubicBezTo>
                    <a:pt x="1944" y="8507"/>
                    <a:pt x="1631" y="8573"/>
                    <a:pt x="1346" y="8694"/>
                  </a:cubicBezTo>
                  <a:cubicBezTo>
                    <a:pt x="624" y="7607"/>
                    <a:pt x="761" y="6124"/>
                    <a:pt x="1698" y="5183"/>
                  </a:cubicBezTo>
                  <a:cubicBezTo>
                    <a:pt x="1960" y="4925"/>
                    <a:pt x="2270" y="4723"/>
                    <a:pt x="2596" y="4586"/>
                  </a:cubicBezTo>
                  <a:cubicBezTo>
                    <a:pt x="2720" y="4968"/>
                    <a:pt x="2952" y="5321"/>
                    <a:pt x="3266" y="5592"/>
                  </a:cubicBezTo>
                  <a:cubicBezTo>
                    <a:pt x="3318" y="5634"/>
                    <a:pt x="3387" y="5660"/>
                    <a:pt x="3455" y="5660"/>
                  </a:cubicBezTo>
                  <a:cubicBezTo>
                    <a:pt x="3537" y="5660"/>
                    <a:pt x="3619" y="5621"/>
                    <a:pt x="3674" y="5553"/>
                  </a:cubicBezTo>
                  <a:cubicBezTo>
                    <a:pt x="3782" y="5428"/>
                    <a:pt x="3769" y="5252"/>
                    <a:pt x="3645" y="5144"/>
                  </a:cubicBezTo>
                  <a:cubicBezTo>
                    <a:pt x="3155" y="4723"/>
                    <a:pt x="2992" y="4070"/>
                    <a:pt x="3168" y="3482"/>
                  </a:cubicBezTo>
                  <a:cubicBezTo>
                    <a:pt x="3210" y="3335"/>
                    <a:pt x="3279" y="3198"/>
                    <a:pt x="3374" y="3061"/>
                  </a:cubicBezTo>
                  <a:cubicBezTo>
                    <a:pt x="3400" y="3008"/>
                    <a:pt x="3442" y="2953"/>
                    <a:pt x="3481" y="2910"/>
                  </a:cubicBezTo>
                  <a:cubicBezTo>
                    <a:pt x="3494" y="2884"/>
                    <a:pt x="3511" y="2871"/>
                    <a:pt x="3524" y="2858"/>
                  </a:cubicBezTo>
                  <a:cubicBezTo>
                    <a:pt x="3550" y="2816"/>
                    <a:pt x="3592" y="2777"/>
                    <a:pt x="3619" y="2734"/>
                  </a:cubicBezTo>
                  <a:cubicBezTo>
                    <a:pt x="3988" y="2376"/>
                    <a:pt x="4475" y="2189"/>
                    <a:pt x="4968" y="2189"/>
                  </a:cubicBezTo>
                  <a:cubicBezTo>
                    <a:pt x="5220" y="2189"/>
                    <a:pt x="5475" y="2238"/>
                    <a:pt x="5715" y="2339"/>
                  </a:cubicBezTo>
                  <a:lnTo>
                    <a:pt x="5715" y="3253"/>
                  </a:lnTo>
                  <a:cubicBezTo>
                    <a:pt x="5715" y="3417"/>
                    <a:pt x="5849" y="3551"/>
                    <a:pt x="6012" y="3551"/>
                  </a:cubicBezTo>
                  <a:cubicBezTo>
                    <a:pt x="6176" y="3551"/>
                    <a:pt x="6300" y="3417"/>
                    <a:pt x="6300" y="3253"/>
                  </a:cubicBezTo>
                  <a:lnTo>
                    <a:pt x="6300" y="2163"/>
                  </a:lnTo>
                  <a:lnTo>
                    <a:pt x="6300" y="1865"/>
                  </a:lnTo>
                  <a:lnTo>
                    <a:pt x="6300" y="1647"/>
                  </a:lnTo>
                  <a:cubicBezTo>
                    <a:pt x="6300" y="1062"/>
                    <a:pt x="6777" y="585"/>
                    <a:pt x="7361" y="585"/>
                  </a:cubicBezTo>
                  <a:close/>
                  <a:moveTo>
                    <a:pt x="7361" y="1"/>
                  </a:moveTo>
                  <a:cubicBezTo>
                    <a:pt x="6463" y="1"/>
                    <a:pt x="5715" y="735"/>
                    <a:pt x="5715" y="1647"/>
                  </a:cubicBezTo>
                  <a:lnTo>
                    <a:pt x="5715" y="1715"/>
                  </a:lnTo>
                  <a:cubicBezTo>
                    <a:pt x="5469" y="1638"/>
                    <a:pt x="5215" y="1600"/>
                    <a:pt x="4962" y="1600"/>
                  </a:cubicBezTo>
                  <a:cubicBezTo>
                    <a:pt x="4317" y="1600"/>
                    <a:pt x="3679" y="1847"/>
                    <a:pt x="3210" y="2326"/>
                  </a:cubicBezTo>
                  <a:cubicBezTo>
                    <a:pt x="3086" y="2450"/>
                    <a:pt x="2978" y="2571"/>
                    <a:pt x="2897" y="2708"/>
                  </a:cubicBezTo>
                  <a:cubicBezTo>
                    <a:pt x="2747" y="2910"/>
                    <a:pt x="2652" y="3142"/>
                    <a:pt x="2583" y="3374"/>
                  </a:cubicBezTo>
                  <a:cubicBezTo>
                    <a:pt x="2531" y="3580"/>
                    <a:pt x="2489" y="3782"/>
                    <a:pt x="2489" y="3988"/>
                  </a:cubicBezTo>
                  <a:cubicBezTo>
                    <a:pt x="2041" y="4165"/>
                    <a:pt x="1633" y="4423"/>
                    <a:pt x="1290" y="4762"/>
                  </a:cubicBezTo>
                  <a:cubicBezTo>
                    <a:pt x="705" y="5334"/>
                    <a:pt x="366" y="6111"/>
                    <a:pt x="310" y="6911"/>
                  </a:cubicBezTo>
                  <a:cubicBezTo>
                    <a:pt x="258" y="7633"/>
                    <a:pt x="434" y="8342"/>
                    <a:pt x="816" y="8952"/>
                  </a:cubicBezTo>
                  <a:cubicBezTo>
                    <a:pt x="679" y="9116"/>
                    <a:pt x="555" y="9279"/>
                    <a:pt x="447" y="9458"/>
                  </a:cubicBezTo>
                  <a:cubicBezTo>
                    <a:pt x="297" y="9687"/>
                    <a:pt x="176" y="9961"/>
                    <a:pt x="121" y="10259"/>
                  </a:cubicBezTo>
                  <a:cubicBezTo>
                    <a:pt x="39" y="10546"/>
                    <a:pt x="0" y="10846"/>
                    <a:pt x="0" y="11157"/>
                  </a:cubicBezTo>
                  <a:cubicBezTo>
                    <a:pt x="0" y="12084"/>
                    <a:pt x="379" y="12953"/>
                    <a:pt x="1032" y="13593"/>
                  </a:cubicBezTo>
                  <a:cubicBezTo>
                    <a:pt x="898" y="13851"/>
                    <a:pt x="816" y="14151"/>
                    <a:pt x="787" y="14465"/>
                  </a:cubicBezTo>
                  <a:cubicBezTo>
                    <a:pt x="774" y="14628"/>
                    <a:pt x="761" y="14791"/>
                    <a:pt x="761" y="14955"/>
                  </a:cubicBezTo>
                  <a:cubicBezTo>
                    <a:pt x="761" y="16369"/>
                    <a:pt x="1617" y="17607"/>
                    <a:pt x="2923" y="18113"/>
                  </a:cubicBezTo>
                  <a:cubicBezTo>
                    <a:pt x="2965" y="19390"/>
                    <a:pt x="3971" y="20438"/>
                    <a:pt x="5238" y="20520"/>
                  </a:cubicBezTo>
                  <a:cubicBezTo>
                    <a:pt x="5251" y="20520"/>
                    <a:pt x="5278" y="20520"/>
                    <a:pt x="5291" y="20533"/>
                  </a:cubicBezTo>
                  <a:cubicBezTo>
                    <a:pt x="5372" y="20533"/>
                    <a:pt x="5454" y="20546"/>
                    <a:pt x="5536" y="20546"/>
                  </a:cubicBezTo>
                  <a:cubicBezTo>
                    <a:pt x="5591" y="20546"/>
                    <a:pt x="5660" y="20546"/>
                    <a:pt x="5715" y="20533"/>
                  </a:cubicBezTo>
                  <a:lnTo>
                    <a:pt x="5715" y="20791"/>
                  </a:lnTo>
                  <a:cubicBezTo>
                    <a:pt x="5715" y="21705"/>
                    <a:pt x="6463" y="22440"/>
                    <a:pt x="7361" y="22440"/>
                  </a:cubicBezTo>
                  <a:cubicBezTo>
                    <a:pt x="8272" y="22440"/>
                    <a:pt x="9020" y="21705"/>
                    <a:pt x="9020" y="20791"/>
                  </a:cubicBezTo>
                  <a:lnTo>
                    <a:pt x="9020" y="14968"/>
                  </a:lnTo>
                  <a:cubicBezTo>
                    <a:pt x="9020" y="14955"/>
                    <a:pt x="9007" y="14955"/>
                    <a:pt x="9007" y="14942"/>
                  </a:cubicBezTo>
                  <a:cubicBezTo>
                    <a:pt x="9144" y="14697"/>
                    <a:pt x="9210" y="14422"/>
                    <a:pt x="9210" y="14138"/>
                  </a:cubicBezTo>
                  <a:cubicBezTo>
                    <a:pt x="9210" y="13498"/>
                    <a:pt x="8857" y="12927"/>
                    <a:pt x="8328" y="12626"/>
                  </a:cubicBezTo>
                  <a:cubicBezTo>
                    <a:pt x="8749" y="12300"/>
                    <a:pt x="9020" y="11797"/>
                    <a:pt x="9020" y="11238"/>
                  </a:cubicBezTo>
                  <a:lnTo>
                    <a:pt x="9020" y="1647"/>
                  </a:lnTo>
                  <a:cubicBezTo>
                    <a:pt x="9020" y="735"/>
                    <a:pt x="8272" y="1"/>
                    <a:pt x="7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97;p16">
              <a:extLst>
                <a:ext uri="{FF2B5EF4-FFF2-40B4-BE49-F238E27FC236}">
                  <a16:creationId xmlns:a16="http://schemas.microsoft.com/office/drawing/2014/main" id="{A6C1787E-7725-4276-A4B8-5A8DBF1ADDC5}"/>
                </a:ext>
              </a:extLst>
            </p:cNvPr>
            <p:cNvSpPr/>
            <p:nvPr/>
          </p:nvSpPr>
          <p:spPr>
            <a:xfrm flipH="1">
              <a:off x="3430023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DDDE5FF-2D51-40A8-BB9A-65157A7430D9}"/>
              </a:ext>
            </a:extLst>
          </p:cNvPr>
          <p:cNvGrpSpPr/>
          <p:nvPr/>
        </p:nvGrpSpPr>
        <p:grpSpPr>
          <a:xfrm rot="13901263" flipV="1">
            <a:off x="9031768" y="3240613"/>
            <a:ext cx="217469" cy="549464"/>
            <a:chOff x="4613761" y="1168350"/>
            <a:chExt cx="1343070" cy="3275769"/>
          </a:xfrm>
        </p:grpSpPr>
        <p:grpSp>
          <p:nvGrpSpPr>
            <p:cNvPr id="103" name="Google Shape;93;p16">
              <a:extLst>
                <a:ext uri="{FF2B5EF4-FFF2-40B4-BE49-F238E27FC236}">
                  <a16:creationId xmlns:a16="http://schemas.microsoft.com/office/drawing/2014/main" id="{083C3412-F403-4F8E-ACF9-5331DA81A000}"/>
                </a:ext>
              </a:extLst>
            </p:cNvPr>
            <p:cNvGrpSpPr/>
            <p:nvPr/>
          </p:nvGrpSpPr>
          <p:grpSpPr>
            <a:xfrm>
              <a:off x="4613761" y="1168350"/>
              <a:ext cx="1343070" cy="3275769"/>
              <a:chOff x="4613761" y="1168350"/>
              <a:chExt cx="1343070" cy="3275769"/>
            </a:xfrm>
          </p:grpSpPr>
          <p:sp>
            <p:nvSpPr>
              <p:cNvPr id="105" name="Google Shape;94;p16">
                <a:extLst>
                  <a:ext uri="{FF2B5EF4-FFF2-40B4-BE49-F238E27FC236}">
                    <a16:creationId xmlns:a16="http://schemas.microsoft.com/office/drawing/2014/main" id="{F31AE80A-C914-473D-8D74-C0BD2A3F2EF2}"/>
                  </a:ext>
                </a:extLst>
              </p:cNvPr>
              <p:cNvSpPr/>
              <p:nvPr/>
            </p:nvSpPr>
            <p:spPr>
              <a:xfrm>
                <a:off x="4633905" y="1229876"/>
                <a:ext cx="1293926" cy="315304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9962" extrusionOk="0">
                    <a:moveTo>
                      <a:pt x="1647" y="0"/>
                    </a:moveTo>
                    <a:cubicBezTo>
                      <a:pt x="830" y="0"/>
                      <a:pt x="177" y="654"/>
                      <a:pt x="177" y="1457"/>
                    </a:cubicBezTo>
                    <a:lnTo>
                      <a:pt x="177" y="10000"/>
                    </a:lnTo>
                    <a:cubicBezTo>
                      <a:pt x="177" y="10314"/>
                      <a:pt x="272" y="10614"/>
                      <a:pt x="435" y="10859"/>
                    </a:cubicBezTo>
                    <a:lnTo>
                      <a:pt x="873" y="11499"/>
                    </a:lnTo>
                    <a:cubicBezTo>
                      <a:pt x="599" y="11783"/>
                      <a:pt x="1" y="12166"/>
                      <a:pt x="1" y="12587"/>
                    </a:cubicBezTo>
                    <a:cubicBezTo>
                      <a:pt x="1" y="12832"/>
                      <a:pt x="70" y="13077"/>
                      <a:pt x="177" y="13295"/>
                    </a:cubicBezTo>
                    <a:lnTo>
                      <a:pt x="177" y="13309"/>
                    </a:lnTo>
                    <a:lnTo>
                      <a:pt x="177" y="18491"/>
                    </a:lnTo>
                    <a:cubicBezTo>
                      <a:pt x="177" y="19308"/>
                      <a:pt x="830" y="19961"/>
                      <a:pt x="1647" y="19961"/>
                    </a:cubicBezTo>
                    <a:cubicBezTo>
                      <a:pt x="2450" y="19961"/>
                      <a:pt x="3104" y="19308"/>
                      <a:pt x="3104" y="18491"/>
                    </a:cubicBezTo>
                    <a:lnTo>
                      <a:pt x="3104" y="18276"/>
                    </a:lnTo>
                    <a:lnTo>
                      <a:pt x="3267" y="18276"/>
                    </a:lnTo>
                    <a:cubicBezTo>
                      <a:pt x="3348" y="18276"/>
                      <a:pt x="3417" y="18276"/>
                      <a:pt x="3486" y="18263"/>
                    </a:cubicBezTo>
                    <a:cubicBezTo>
                      <a:pt x="3499" y="18263"/>
                      <a:pt x="3512" y="18263"/>
                      <a:pt x="3525" y="18246"/>
                    </a:cubicBezTo>
                    <a:cubicBezTo>
                      <a:pt x="4655" y="18181"/>
                      <a:pt x="5566" y="17254"/>
                      <a:pt x="5595" y="16111"/>
                    </a:cubicBezTo>
                    <a:cubicBezTo>
                      <a:pt x="6751" y="15676"/>
                      <a:pt x="7525" y="14559"/>
                      <a:pt x="7525" y="13309"/>
                    </a:cubicBezTo>
                    <a:cubicBezTo>
                      <a:pt x="7525" y="13158"/>
                      <a:pt x="7512" y="13008"/>
                      <a:pt x="7486" y="12858"/>
                    </a:cubicBezTo>
                    <a:cubicBezTo>
                      <a:pt x="7473" y="12587"/>
                      <a:pt x="7392" y="12329"/>
                      <a:pt x="7267" y="12097"/>
                    </a:cubicBezTo>
                    <a:cubicBezTo>
                      <a:pt x="7865" y="11525"/>
                      <a:pt x="8192" y="10751"/>
                      <a:pt x="8192" y="9919"/>
                    </a:cubicBezTo>
                    <a:cubicBezTo>
                      <a:pt x="8192" y="9648"/>
                      <a:pt x="8166" y="9377"/>
                      <a:pt x="8084" y="9119"/>
                    </a:cubicBezTo>
                    <a:cubicBezTo>
                      <a:pt x="8045" y="8857"/>
                      <a:pt x="7934" y="8629"/>
                      <a:pt x="7800" y="8410"/>
                    </a:cubicBezTo>
                    <a:cubicBezTo>
                      <a:pt x="7702" y="8260"/>
                      <a:pt x="7594" y="8109"/>
                      <a:pt x="7473" y="7959"/>
                    </a:cubicBezTo>
                    <a:cubicBezTo>
                      <a:pt x="7813" y="7430"/>
                      <a:pt x="7976" y="6790"/>
                      <a:pt x="7921" y="6150"/>
                    </a:cubicBezTo>
                    <a:cubicBezTo>
                      <a:pt x="7865" y="5428"/>
                      <a:pt x="7568" y="4749"/>
                      <a:pt x="7049" y="4233"/>
                    </a:cubicBezTo>
                    <a:cubicBezTo>
                      <a:pt x="6751" y="3932"/>
                      <a:pt x="6382" y="3701"/>
                      <a:pt x="5987" y="3550"/>
                    </a:cubicBezTo>
                    <a:cubicBezTo>
                      <a:pt x="5974" y="3361"/>
                      <a:pt x="5948" y="3185"/>
                      <a:pt x="5893" y="3008"/>
                    </a:cubicBezTo>
                    <a:cubicBezTo>
                      <a:pt x="5840" y="2789"/>
                      <a:pt x="5742" y="2600"/>
                      <a:pt x="5621" y="2407"/>
                    </a:cubicBezTo>
                    <a:cubicBezTo>
                      <a:pt x="5540" y="2286"/>
                      <a:pt x="5445" y="2179"/>
                      <a:pt x="5334" y="2068"/>
                    </a:cubicBezTo>
                    <a:cubicBezTo>
                      <a:pt x="4913" y="1646"/>
                      <a:pt x="4344" y="1424"/>
                      <a:pt x="3768" y="1424"/>
                    </a:cubicBezTo>
                    <a:cubicBezTo>
                      <a:pt x="3545" y="1424"/>
                      <a:pt x="3321" y="1457"/>
                      <a:pt x="3104" y="1525"/>
                    </a:cubicBezTo>
                    <a:lnTo>
                      <a:pt x="3104" y="1457"/>
                    </a:lnTo>
                    <a:cubicBezTo>
                      <a:pt x="3104" y="654"/>
                      <a:pt x="2450" y="0"/>
                      <a:pt x="16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95;p16">
                <a:extLst>
                  <a:ext uri="{FF2B5EF4-FFF2-40B4-BE49-F238E27FC236}">
                    <a16:creationId xmlns:a16="http://schemas.microsoft.com/office/drawing/2014/main" id="{59A968C3-B4F7-4B23-A67E-489732EBEDB5}"/>
                  </a:ext>
                </a:extLst>
              </p:cNvPr>
              <p:cNvSpPr/>
              <p:nvPr/>
            </p:nvSpPr>
            <p:spPr>
              <a:xfrm>
                <a:off x="4613761" y="1168350"/>
                <a:ext cx="1343070" cy="3275769"/>
              </a:xfrm>
              <a:custGeom>
                <a:avLst/>
                <a:gdLst/>
                <a:ahLst/>
                <a:cxnLst/>
                <a:rect l="l" t="t" r="r" b="b"/>
                <a:pathLst>
                  <a:path w="9201" h="22441" extrusionOk="0">
                    <a:moveTo>
                      <a:pt x="1839" y="585"/>
                    </a:moveTo>
                    <a:cubicBezTo>
                      <a:pt x="2424" y="585"/>
                      <a:pt x="2901" y="1062"/>
                      <a:pt x="2901" y="1647"/>
                    </a:cubicBezTo>
                    <a:lnTo>
                      <a:pt x="2901" y="1865"/>
                    </a:lnTo>
                    <a:lnTo>
                      <a:pt x="2901" y="2163"/>
                    </a:lnTo>
                    <a:lnTo>
                      <a:pt x="2901" y="3253"/>
                    </a:lnTo>
                    <a:cubicBezTo>
                      <a:pt x="2901" y="3417"/>
                      <a:pt x="3021" y="3551"/>
                      <a:pt x="3185" y="3551"/>
                    </a:cubicBezTo>
                    <a:cubicBezTo>
                      <a:pt x="3348" y="3551"/>
                      <a:pt x="3485" y="3417"/>
                      <a:pt x="3485" y="3253"/>
                    </a:cubicBezTo>
                    <a:lnTo>
                      <a:pt x="3485" y="2339"/>
                    </a:lnTo>
                    <a:cubicBezTo>
                      <a:pt x="3726" y="2238"/>
                      <a:pt x="3980" y="2189"/>
                      <a:pt x="4233" y="2189"/>
                    </a:cubicBezTo>
                    <a:cubicBezTo>
                      <a:pt x="4725" y="2189"/>
                      <a:pt x="5213" y="2376"/>
                      <a:pt x="5582" y="2734"/>
                    </a:cubicBezTo>
                    <a:cubicBezTo>
                      <a:pt x="5608" y="2777"/>
                      <a:pt x="5647" y="2816"/>
                      <a:pt x="5676" y="2858"/>
                    </a:cubicBezTo>
                    <a:cubicBezTo>
                      <a:pt x="5690" y="2871"/>
                      <a:pt x="5703" y="2884"/>
                      <a:pt x="5716" y="2910"/>
                    </a:cubicBezTo>
                    <a:cubicBezTo>
                      <a:pt x="5758" y="2953"/>
                      <a:pt x="5797" y="3008"/>
                      <a:pt x="5840" y="3061"/>
                    </a:cubicBezTo>
                    <a:cubicBezTo>
                      <a:pt x="5921" y="3185"/>
                      <a:pt x="5990" y="3335"/>
                      <a:pt x="6029" y="3482"/>
                    </a:cubicBezTo>
                    <a:cubicBezTo>
                      <a:pt x="6206" y="4070"/>
                      <a:pt x="6042" y="4723"/>
                      <a:pt x="5552" y="5144"/>
                    </a:cubicBezTo>
                    <a:cubicBezTo>
                      <a:pt x="5432" y="5252"/>
                      <a:pt x="5418" y="5428"/>
                      <a:pt x="5526" y="5553"/>
                    </a:cubicBezTo>
                    <a:cubicBezTo>
                      <a:pt x="5582" y="5621"/>
                      <a:pt x="5663" y="5660"/>
                      <a:pt x="5745" y="5660"/>
                    </a:cubicBezTo>
                    <a:cubicBezTo>
                      <a:pt x="5810" y="5660"/>
                      <a:pt x="5879" y="5634"/>
                      <a:pt x="5934" y="5592"/>
                    </a:cubicBezTo>
                    <a:cubicBezTo>
                      <a:pt x="6261" y="5321"/>
                      <a:pt x="6480" y="4968"/>
                      <a:pt x="6601" y="4586"/>
                    </a:cubicBezTo>
                    <a:cubicBezTo>
                      <a:pt x="6927" y="4723"/>
                      <a:pt x="7241" y="4925"/>
                      <a:pt x="7499" y="5183"/>
                    </a:cubicBezTo>
                    <a:cubicBezTo>
                      <a:pt x="8439" y="6124"/>
                      <a:pt x="8573" y="7607"/>
                      <a:pt x="7852" y="8694"/>
                    </a:cubicBezTo>
                    <a:cubicBezTo>
                      <a:pt x="7566" y="8573"/>
                      <a:pt x="7253" y="8507"/>
                      <a:pt x="6928" y="8507"/>
                    </a:cubicBezTo>
                    <a:cubicBezTo>
                      <a:pt x="6851" y="8507"/>
                      <a:pt x="6773" y="8510"/>
                      <a:pt x="6695" y="8518"/>
                    </a:cubicBezTo>
                    <a:cubicBezTo>
                      <a:pt x="6532" y="8544"/>
                      <a:pt x="6411" y="8681"/>
                      <a:pt x="6437" y="8844"/>
                    </a:cubicBezTo>
                    <a:cubicBezTo>
                      <a:pt x="6450" y="8999"/>
                      <a:pt x="6585" y="9104"/>
                      <a:pt x="6737" y="9104"/>
                    </a:cubicBezTo>
                    <a:cubicBezTo>
                      <a:pt x="6746" y="9104"/>
                      <a:pt x="6755" y="9103"/>
                      <a:pt x="6764" y="9102"/>
                    </a:cubicBezTo>
                    <a:cubicBezTo>
                      <a:pt x="6825" y="9095"/>
                      <a:pt x="6886" y="9092"/>
                      <a:pt x="6947" y="9092"/>
                    </a:cubicBezTo>
                    <a:cubicBezTo>
                      <a:pt x="7474" y="9092"/>
                      <a:pt x="7954" y="9354"/>
                      <a:pt x="8247" y="9756"/>
                    </a:cubicBezTo>
                    <a:cubicBezTo>
                      <a:pt x="8358" y="9961"/>
                      <a:pt x="8452" y="10177"/>
                      <a:pt x="8521" y="10409"/>
                    </a:cubicBezTo>
                    <a:cubicBezTo>
                      <a:pt x="8521" y="10438"/>
                      <a:pt x="8521" y="10464"/>
                      <a:pt x="8534" y="10490"/>
                    </a:cubicBezTo>
                    <a:cubicBezTo>
                      <a:pt x="8534" y="10533"/>
                      <a:pt x="8547" y="10559"/>
                      <a:pt x="8560" y="10601"/>
                    </a:cubicBezTo>
                    <a:cubicBezTo>
                      <a:pt x="8603" y="10778"/>
                      <a:pt x="8616" y="10967"/>
                      <a:pt x="8616" y="11157"/>
                    </a:cubicBezTo>
                    <a:cubicBezTo>
                      <a:pt x="8616" y="11891"/>
                      <a:pt x="8328" y="12587"/>
                      <a:pt x="7812" y="13103"/>
                    </a:cubicBezTo>
                    <a:cubicBezTo>
                      <a:pt x="7430" y="12695"/>
                      <a:pt x="6888" y="12437"/>
                      <a:pt x="6274" y="12424"/>
                    </a:cubicBezTo>
                    <a:cubicBezTo>
                      <a:pt x="6111" y="12424"/>
                      <a:pt x="5974" y="12561"/>
                      <a:pt x="5974" y="12724"/>
                    </a:cubicBezTo>
                    <a:cubicBezTo>
                      <a:pt x="5974" y="12871"/>
                      <a:pt x="6098" y="13008"/>
                      <a:pt x="6261" y="13008"/>
                    </a:cubicBezTo>
                    <a:cubicBezTo>
                      <a:pt x="6833" y="13021"/>
                      <a:pt x="7336" y="13335"/>
                      <a:pt x="7607" y="13799"/>
                    </a:cubicBezTo>
                    <a:cubicBezTo>
                      <a:pt x="7718" y="14031"/>
                      <a:pt x="7786" y="14275"/>
                      <a:pt x="7825" y="14520"/>
                    </a:cubicBezTo>
                    <a:lnTo>
                      <a:pt x="7825" y="14628"/>
                    </a:lnTo>
                    <a:cubicBezTo>
                      <a:pt x="7825" y="14667"/>
                      <a:pt x="7838" y="14710"/>
                      <a:pt x="7852" y="14749"/>
                    </a:cubicBezTo>
                    <a:lnTo>
                      <a:pt x="7852" y="14955"/>
                    </a:lnTo>
                    <a:cubicBezTo>
                      <a:pt x="7852" y="16055"/>
                      <a:pt x="7228" y="17022"/>
                      <a:pt x="6261" y="17486"/>
                    </a:cubicBezTo>
                    <a:cubicBezTo>
                      <a:pt x="6137" y="16656"/>
                      <a:pt x="5526" y="15948"/>
                      <a:pt x="4667" y="15716"/>
                    </a:cubicBezTo>
                    <a:cubicBezTo>
                      <a:pt x="4643" y="15710"/>
                      <a:pt x="4618" y="15707"/>
                      <a:pt x="4594" y="15707"/>
                    </a:cubicBezTo>
                    <a:cubicBezTo>
                      <a:pt x="4462" y="15707"/>
                      <a:pt x="4351" y="15796"/>
                      <a:pt x="4315" y="15935"/>
                    </a:cubicBezTo>
                    <a:cubicBezTo>
                      <a:pt x="4275" y="16085"/>
                      <a:pt x="4370" y="16248"/>
                      <a:pt x="4520" y="16287"/>
                    </a:cubicBezTo>
                    <a:cubicBezTo>
                      <a:pt x="5226" y="16464"/>
                      <a:pt x="5690" y="17104"/>
                      <a:pt x="5703" y="17799"/>
                    </a:cubicBezTo>
                    <a:cubicBezTo>
                      <a:pt x="5690" y="17839"/>
                      <a:pt x="5690" y="17881"/>
                      <a:pt x="5690" y="17920"/>
                    </a:cubicBezTo>
                    <a:lnTo>
                      <a:pt x="5690" y="18044"/>
                    </a:lnTo>
                    <a:lnTo>
                      <a:pt x="5690" y="18057"/>
                    </a:lnTo>
                    <a:cubicBezTo>
                      <a:pt x="5676" y="18113"/>
                      <a:pt x="5676" y="18165"/>
                      <a:pt x="5647" y="18221"/>
                    </a:cubicBezTo>
                    <a:cubicBezTo>
                      <a:pt x="5634" y="18276"/>
                      <a:pt x="5647" y="18328"/>
                      <a:pt x="5663" y="18384"/>
                    </a:cubicBezTo>
                    <a:cubicBezTo>
                      <a:pt x="5500" y="19269"/>
                      <a:pt x="4723" y="19935"/>
                      <a:pt x="3799" y="19935"/>
                    </a:cubicBezTo>
                    <a:cubicBezTo>
                      <a:pt x="3622" y="19935"/>
                      <a:pt x="3443" y="19909"/>
                      <a:pt x="3266" y="19867"/>
                    </a:cubicBezTo>
                    <a:cubicBezTo>
                      <a:pt x="3240" y="19854"/>
                      <a:pt x="3214" y="19854"/>
                      <a:pt x="3185" y="19854"/>
                    </a:cubicBezTo>
                    <a:cubicBezTo>
                      <a:pt x="2858" y="19690"/>
                      <a:pt x="2600" y="19377"/>
                      <a:pt x="2545" y="18982"/>
                    </a:cubicBezTo>
                    <a:cubicBezTo>
                      <a:pt x="2521" y="18845"/>
                      <a:pt x="2395" y="18733"/>
                      <a:pt x="2259" y="18733"/>
                    </a:cubicBezTo>
                    <a:cubicBezTo>
                      <a:pt x="2246" y="18733"/>
                      <a:pt x="2232" y="18734"/>
                      <a:pt x="2218" y="18737"/>
                    </a:cubicBezTo>
                    <a:cubicBezTo>
                      <a:pt x="2055" y="18766"/>
                      <a:pt x="1947" y="18913"/>
                      <a:pt x="1960" y="19076"/>
                    </a:cubicBezTo>
                    <a:cubicBezTo>
                      <a:pt x="2042" y="19648"/>
                      <a:pt x="2411" y="20112"/>
                      <a:pt x="2901" y="20356"/>
                    </a:cubicBezTo>
                    <a:lnTo>
                      <a:pt x="2901" y="20791"/>
                    </a:lnTo>
                    <a:cubicBezTo>
                      <a:pt x="2901" y="21379"/>
                      <a:pt x="2424" y="21852"/>
                      <a:pt x="1839" y="21852"/>
                    </a:cubicBezTo>
                    <a:cubicBezTo>
                      <a:pt x="1255" y="21852"/>
                      <a:pt x="778" y="21379"/>
                      <a:pt x="778" y="20791"/>
                    </a:cubicBezTo>
                    <a:lnTo>
                      <a:pt x="778" y="17567"/>
                    </a:lnTo>
                    <a:cubicBezTo>
                      <a:pt x="1075" y="17839"/>
                      <a:pt x="1483" y="18002"/>
                      <a:pt x="1921" y="18002"/>
                    </a:cubicBezTo>
                    <a:cubicBezTo>
                      <a:pt x="2260" y="18002"/>
                      <a:pt x="2574" y="17907"/>
                      <a:pt x="2845" y="17744"/>
                    </a:cubicBezTo>
                    <a:cubicBezTo>
                      <a:pt x="2974" y="17690"/>
                      <a:pt x="3110" y="17663"/>
                      <a:pt x="3248" y="17663"/>
                    </a:cubicBezTo>
                    <a:cubicBezTo>
                      <a:pt x="3386" y="17663"/>
                      <a:pt x="3526" y="17690"/>
                      <a:pt x="3661" y="17744"/>
                    </a:cubicBezTo>
                    <a:cubicBezTo>
                      <a:pt x="3949" y="17852"/>
                      <a:pt x="4164" y="18070"/>
                      <a:pt x="4288" y="18341"/>
                    </a:cubicBezTo>
                    <a:cubicBezTo>
                      <a:pt x="4328" y="18452"/>
                      <a:pt x="4439" y="18521"/>
                      <a:pt x="4560" y="18521"/>
                    </a:cubicBezTo>
                    <a:cubicBezTo>
                      <a:pt x="4586" y="18521"/>
                      <a:pt x="4628" y="18505"/>
                      <a:pt x="4667" y="18492"/>
                    </a:cubicBezTo>
                    <a:cubicBezTo>
                      <a:pt x="4818" y="18423"/>
                      <a:pt x="4886" y="18260"/>
                      <a:pt x="4818" y="18113"/>
                    </a:cubicBezTo>
                    <a:cubicBezTo>
                      <a:pt x="4641" y="17688"/>
                      <a:pt x="4302" y="17362"/>
                      <a:pt x="3880" y="17198"/>
                    </a:cubicBezTo>
                    <a:cubicBezTo>
                      <a:pt x="3743" y="17133"/>
                      <a:pt x="3593" y="17104"/>
                      <a:pt x="3443" y="17091"/>
                    </a:cubicBezTo>
                    <a:cubicBezTo>
                      <a:pt x="3580" y="16846"/>
                      <a:pt x="3648" y="16562"/>
                      <a:pt x="3648" y="16274"/>
                    </a:cubicBezTo>
                    <a:lnTo>
                      <a:pt x="3648" y="15036"/>
                    </a:lnTo>
                    <a:cubicBezTo>
                      <a:pt x="3648" y="14873"/>
                      <a:pt x="3511" y="14736"/>
                      <a:pt x="3348" y="14736"/>
                    </a:cubicBezTo>
                    <a:cubicBezTo>
                      <a:pt x="3185" y="14736"/>
                      <a:pt x="3064" y="14873"/>
                      <a:pt x="3064" y="15036"/>
                    </a:cubicBezTo>
                    <a:lnTo>
                      <a:pt x="3064" y="16274"/>
                    </a:lnTo>
                    <a:cubicBezTo>
                      <a:pt x="3064" y="16656"/>
                      <a:pt x="2858" y="17009"/>
                      <a:pt x="2574" y="17215"/>
                    </a:cubicBezTo>
                    <a:lnTo>
                      <a:pt x="2561" y="17215"/>
                    </a:lnTo>
                    <a:cubicBezTo>
                      <a:pt x="2531" y="17228"/>
                      <a:pt x="2505" y="17241"/>
                      <a:pt x="2479" y="17267"/>
                    </a:cubicBezTo>
                    <a:cubicBezTo>
                      <a:pt x="2316" y="17362"/>
                      <a:pt x="2123" y="17417"/>
                      <a:pt x="1921" y="17417"/>
                    </a:cubicBezTo>
                    <a:cubicBezTo>
                      <a:pt x="1281" y="17417"/>
                      <a:pt x="778" y="16901"/>
                      <a:pt x="778" y="16274"/>
                    </a:cubicBezTo>
                    <a:lnTo>
                      <a:pt x="778" y="15595"/>
                    </a:lnTo>
                    <a:cubicBezTo>
                      <a:pt x="1049" y="15784"/>
                      <a:pt x="1388" y="15892"/>
                      <a:pt x="1757" y="15892"/>
                    </a:cubicBezTo>
                    <a:cubicBezTo>
                      <a:pt x="1908" y="15892"/>
                      <a:pt x="2042" y="15771"/>
                      <a:pt x="2042" y="15608"/>
                    </a:cubicBezTo>
                    <a:cubicBezTo>
                      <a:pt x="2042" y="15445"/>
                      <a:pt x="1908" y="15307"/>
                      <a:pt x="1757" y="15307"/>
                    </a:cubicBezTo>
                    <a:cubicBezTo>
                      <a:pt x="1104" y="15307"/>
                      <a:pt x="585" y="14791"/>
                      <a:pt x="585" y="14138"/>
                    </a:cubicBezTo>
                    <a:cubicBezTo>
                      <a:pt x="585" y="13498"/>
                      <a:pt x="1104" y="12969"/>
                      <a:pt x="1757" y="12969"/>
                    </a:cubicBezTo>
                    <a:lnTo>
                      <a:pt x="1921" y="12969"/>
                    </a:lnTo>
                    <a:cubicBezTo>
                      <a:pt x="2871" y="12969"/>
                      <a:pt x="3648" y="12192"/>
                      <a:pt x="3648" y="11238"/>
                    </a:cubicBezTo>
                    <a:lnTo>
                      <a:pt x="3648" y="10340"/>
                    </a:lnTo>
                    <a:cubicBezTo>
                      <a:pt x="4831" y="10206"/>
                      <a:pt x="5758" y="9197"/>
                      <a:pt x="5758" y="7989"/>
                    </a:cubicBezTo>
                    <a:cubicBezTo>
                      <a:pt x="5758" y="6682"/>
                      <a:pt x="4710" y="5634"/>
                      <a:pt x="3417" y="5621"/>
                    </a:cubicBezTo>
                    <a:cubicBezTo>
                      <a:pt x="3159" y="5089"/>
                      <a:pt x="2613" y="4707"/>
                      <a:pt x="1973" y="4707"/>
                    </a:cubicBezTo>
                    <a:cubicBezTo>
                      <a:pt x="1810" y="4707"/>
                      <a:pt x="1689" y="4844"/>
                      <a:pt x="1689" y="5007"/>
                    </a:cubicBezTo>
                    <a:cubicBezTo>
                      <a:pt x="1689" y="5170"/>
                      <a:pt x="1810" y="5308"/>
                      <a:pt x="1973" y="5308"/>
                    </a:cubicBezTo>
                    <a:cubicBezTo>
                      <a:pt x="2531" y="5308"/>
                      <a:pt x="2982" y="5755"/>
                      <a:pt x="2982" y="6313"/>
                    </a:cubicBezTo>
                    <a:cubicBezTo>
                      <a:pt x="2982" y="6872"/>
                      <a:pt x="2531" y="7319"/>
                      <a:pt x="1973" y="7319"/>
                    </a:cubicBezTo>
                    <a:cubicBezTo>
                      <a:pt x="1810" y="7319"/>
                      <a:pt x="1689" y="7456"/>
                      <a:pt x="1689" y="7620"/>
                    </a:cubicBezTo>
                    <a:cubicBezTo>
                      <a:pt x="1689" y="7783"/>
                      <a:pt x="1810" y="7907"/>
                      <a:pt x="1973" y="7907"/>
                    </a:cubicBezTo>
                    <a:cubicBezTo>
                      <a:pt x="2858" y="7907"/>
                      <a:pt x="3580" y="7198"/>
                      <a:pt x="3580" y="6313"/>
                    </a:cubicBezTo>
                    <a:cubicBezTo>
                      <a:pt x="3580" y="6274"/>
                      <a:pt x="3567" y="6245"/>
                      <a:pt x="3567" y="6219"/>
                    </a:cubicBezTo>
                    <a:lnTo>
                      <a:pt x="3567" y="6219"/>
                    </a:lnTo>
                    <a:cubicBezTo>
                      <a:pt x="4465" y="6300"/>
                      <a:pt x="5174" y="7061"/>
                      <a:pt x="5174" y="7989"/>
                    </a:cubicBezTo>
                    <a:cubicBezTo>
                      <a:pt x="5174" y="8844"/>
                      <a:pt x="4560" y="9566"/>
                      <a:pt x="3730" y="9729"/>
                    </a:cubicBezTo>
                    <a:lnTo>
                      <a:pt x="3635" y="9729"/>
                    </a:lnTo>
                    <a:cubicBezTo>
                      <a:pt x="3551" y="9748"/>
                      <a:pt x="3467" y="9757"/>
                      <a:pt x="3384" y="9757"/>
                    </a:cubicBezTo>
                    <a:cubicBezTo>
                      <a:pt x="2860" y="9757"/>
                      <a:pt x="2379" y="9399"/>
                      <a:pt x="2260" y="8858"/>
                    </a:cubicBezTo>
                    <a:cubicBezTo>
                      <a:pt x="2238" y="8721"/>
                      <a:pt x="2120" y="8632"/>
                      <a:pt x="1986" y="8632"/>
                    </a:cubicBezTo>
                    <a:cubicBezTo>
                      <a:pt x="1960" y="8632"/>
                      <a:pt x="1934" y="8635"/>
                      <a:pt x="1908" y="8642"/>
                    </a:cubicBezTo>
                    <a:cubicBezTo>
                      <a:pt x="1757" y="8668"/>
                      <a:pt x="1646" y="8831"/>
                      <a:pt x="1689" y="8982"/>
                    </a:cubicBezTo>
                    <a:cubicBezTo>
                      <a:pt x="1839" y="9687"/>
                      <a:pt x="2398" y="10193"/>
                      <a:pt x="3064" y="10314"/>
                    </a:cubicBezTo>
                    <a:lnTo>
                      <a:pt x="3064" y="11238"/>
                    </a:lnTo>
                    <a:cubicBezTo>
                      <a:pt x="3064" y="11865"/>
                      <a:pt x="2545" y="12381"/>
                      <a:pt x="1921" y="12381"/>
                    </a:cubicBezTo>
                    <a:cubicBezTo>
                      <a:pt x="1281" y="12381"/>
                      <a:pt x="778" y="11865"/>
                      <a:pt x="778" y="11238"/>
                    </a:cubicBezTo>
                    <a:lnTo>
                      <a:pt x="778" y="1647"/>
                    </a:lnTo>
                    <a:cubicBezTo>
                      <a:pt x="778" y="1062"/>
                      <a:pt x="1255" y="585"/>
                      <a:pt x="1839" y="585"/>
                    </a:cubicBezTo>
                    <a:close/>
                    <a:moveTo>
                      <a:pt x="1839" y="1"/>
                    </a:moveTo>
                    <a:cubicBezTo>
                      <a:pt x="928" y="1"/>
                      <a:pt x="193" y="735"/>
                      <a:pt x="193" y="1647"/>
                    </a:cubicBezTo>
                    <a:lnTo>
                      <a:pt x="193" y="11238"/>
                    </a:lnTo>
                    <a:cubicBezTo>
                      <a:pt x="193" y="11797"/>
                      <a:pt x="451" y="12300"/>
                      <a:pt x="872" y="12626"/>
                    </a:cubicBezTo>
                    <a:cubicBezTo>
                      <a:pt x="356" y="12927"/>
                      <a:pt x="0" y="13498"/>
                      <a:pt x="0" y="14138"/>
                    </a:cubicBezTo>
                    <a:cubicBezTo>
                      <a:pt x="0" y="14422"/>
                      <a:pt x="69" y="14697"/>
                      <a:pt x="193" y="14942"/>
                    </a:cubicBezTo>
                    <a:lnTo>
                      <a:pt x="193" y="14968"/>
                    </a:lnTo>
                    <a:lnTo>
                      <a:pt x="193" y="20791"/>
                    </a:lnTo>
                    <a:cubicBezTo>
                      <a:pt x="193" y="21705"/>
                      <a:pt x="928" y="22440"/>
                      <a:pt x="1839" y="22440"/>
                    </a:cubicBezTo>
                    <a:cubicBezTo>
                      <a:pt x="2750" y="22440"/>
                      <a:pt x="3485" y="21705"/>
                      <a:pt x="3485" y="20791"/>
                    </a:cubicBezTo>
                    <a:lnTo>
                      <a:pt x="3485" y="20533"/>
                    </a:lnTo>
                    <a:cubicBezTo>
                      <a:pt x="3541" y="20546"/>
                      <a:pt x="3606" y="20546"/>
                      <a:pt x="3661" y="20546"/>
                    </a:cubicBezTo>
                    <a:cubicBezTo>
                      <a:pt x="3743" y="20546"/>
                      <a:pt x="3825" y="20533"/>
                      <a:pt x="3906" y="20533"/>
                    </a:cubicBezTo>
                    <a:cubicBezTo>
                      <a:pt x="3933" y="20520"/>
                      <a:pt x="3949" y="20520"/>
                      <a:pt x="3962" y="20520"/>
                    </a:cubicBezTo>
                    <a:cubicBezTo>
                      <a:pt x="5226" y="20438"/>
                      <a:pt x="6235" y="19390"/>
                      <a:pt x="6274" y="18113"/>
                    </a:cubicBezTo>
                    <a:cubicBezTo>
                      <a:pt x="7580" y="17607"/>
                      <a:pt x="8452" y="16369"/>
                      <a:pt x="8452" y="14955"/>
                    </a:cubicBezTo>
                    <a:cubicBezTo>
                      <a:pt x="8452" y="14791"/>
                      <a:pt x="8439" y="14628"/>
                      <a:pt x="8410" y="14465"/>
                    </a:cubicBezTo>
                    <a:cubicBezTo>
                      <a:pt x="8384" y="14151"/>
                      <a:pt x="8302" y="13851"/>
                      <a:pt x="8165" y="13593"/>
                    </a:cubicBezTo>
                    <a:cubicBezTo>
                      <a:pt x="8831" y="12953"/>
                      <a:pt x="9200" y="12084"/>
                      <a:pt x="9200" y="11157"/>
                    </a:cubicBezTo>
                    <a:cubicBezTo>
                      <a:pt x="9200" y="10846"/>
                      <a:pt x="9158" y="10546"/>
                      <a:pt x="9076" y="10259"/>
                    </a:cubicBezTo>
                    <a:cubicBezTo>
                      <a:pt x="9024" y="9961"/>
                      <a:pt x="8913" y="9687"/>
                      <a:pt x="8750" y="9458"/>
                    </a:cubicBezTo>
                    <a:cubicBezTo>
                      <a:pt x="8642" y="9279"/>
                      <a:pt x="8521" y="9116"/>
                      <a:pt x="8384" y="8952"/>
                    </a:cubicBezTo>
                    <a:cubicBezTo>
                      <a:pt x="8766" y="8342"/>
                      <a:pt x="8942" y="7633"/>
                      <a:pt x="8900" y="6911"/>
                    </a:cubicBezTo>
                    <a:cubicBezTo>
                      <a:pt x="8831" y="6111"/>
                      <a:pt x="8492" y="5334"/>
                      <a:pt x="7920" y="4762"/>
                    </a:cubicBezTo>
                    <a:cubicBezTo>
                      <a:pt x="7580" y="4423"/>
                      <a:pt x="7159" y="4165"/>
                      <a:pt x="6725" y="3988"/>
                    </a:cubicBezTo>
                    <a:cubicBezTo>
                      <a:pt x="6708" y="3782"/>
                      <a:pt x="6682" y="3580"/>
                      <a:pt x="6614" y="3374"/>
                    </a:cubicBezTo>
                    <a:cubicBezTo>
                      <a:pt x="6562" y="3142"/>
                      <a:pt x="6450" y="2910"/>
                      <a:pt x="6300" y="2708"/>
                    </a:cubicBezTo>
                    <a:cubicBezTo>
                      <a:pt x="6219" y="2571"/>
                      <a:pt x="6111" y="2437"/>
                      <a:pt x="5990" y="2326"/>
                    </a:cubicBezTo>
                    <a:cubicBezTo>
                      <a:pt x="5521" y="1847"/>
                      <a:pt x="4883" y="1600"/>
                      <a:pt x="4238" y="1600"/>
                    </a:cubicBezTo>
                    <a:cubicBezTo>
                      <a:pt x="3985" y="1600"/>
                      <a:pt x="3731" y="1638"/>
                      <a:pt x="3485" y="1715"/>
                    </a:cubicBezTo>
                    <a:lnTo>
                      <a:pt x="3485" y="1647"/>
                    </a:lnTo>
                    <a:cubicBezTo>
                      <a:pt x="3485" y="735"/>
                      <a:pt x="2750" y="1"/>
                      <a:pt x="18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" name="Google Shape;96;p16">
              <a:extLst>
                <a:ext uri="{FF2B5EF4-FFF2-40B4-BE49-F238E27FC236}">
                  <a16:creationId xmlns:a16="http://schemas.microsoft.com/office/drawing/2014/main" id="{494A80B7-936E-43CB-B304-68C058E54E14}"/>
                </a:ext>
              </a:extLst>
            </p:cNvPr>
            <p:cNvSpPr/>
            <p:nvPr/>
          </p:nvSpPr>
          <p:spPr>
            <a:xfrm>
              <a:off x="5008901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8;p15">
            <a:extLst>
              <a:ext uri="{FF2B5EF4-FFF2-40B4-BE49-F238E27FC236}">
                <a16:creationId xmlns:a16="http://schemas.microsoft.com/office/drawing/2014/main" id="{B70AB789-FE67-BB4D-9CAE-854FC176DB41}"/>
              </a:ext>
            </a:extLst>
          </p:cNvPr>
          <p:cNvSpPr txBox="1">
            <a:spLocks/>
          </p:cNvSpPr>
          <p:nvPr/>
        </p:nvSpPr>
        <p:spPr>
          <a:xfrm>
            <a:off x="924367" y="476739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US" sz="3733" kern="0" dirty="0">
                <a:solidFill>
                  <a:srgbClr val="080808"/>
                </a:solidFill>
                <a:latin typeface="Goudy Old Style" panose="02020502050305020303" pitchFamily="18" charset="0"/>
                <a:cs typeface="GILL SANS SEMIBOLD" panose="020B0502020104020203" pitchFamily="34" charset="-79"/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4189303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871;p39">
            <a:extLst>
              <a:ext uri="{FF2B5EF4-FFF2-40B4-BE49-F238E27FC236}">
                <a16:creationId xmlns:a16="http://schemas.microsoft.com/office/drawing/2014/main" id="{A279BBC2-20F5-4314-8D63-16239A48CCD8}"/>
              </a:ext>
            </a:extLst>
          </p:cNvPr>
          <p:cNvSpPr/>
          <p:nvPr/>
        </p:nvSpPr>
        <p:spPr>
          <a:xfrm>
            <a:off x="1563603" y="1743537"/>
            <a:ext cx="1944838" cy="1944838"/>
          </a:xfrm>
          <a:custGeom>
            <a:avLst/>
            <a:gdLst/>
            <a:ahLst/>
            <a:cxnLst/>
            <a:rect l="l" t="t" r="r" b="b"/>
            <a:pathLst>
              <a:path w="2395" h="2398" extrusionOk="0">
                <a:moveTo>
                  <a:pt x="1199" y="0"/>
                </a:moveTo>
                <a:cubicBezTo>
                  <a:pt x="546" y="0"/>
                  <a:pt x="1" y="532"/>
                  <a:pt x="1" y="1199"/>
                </a:cubicBezTo>
                <a:cubicBezTo>
                  <a:pt x="1" y="1852"/>
                  <a:pt x="546" y="2397"/>
                  <a:pt x="1199" y="2397"/>
                </a:cubicBezTo>
                <a:cubicBezTo>
                  <a:pt x="1865" y="2397"/>
                  <a:pt x="2394" y="1852"/>
                  <a:pt x="2394" y="1199"/>
                </a:cubicBezTo>
                <a:cubicBezTo>
                  <a:pt x="2394" y="532"/>
                  <a:pt x="1865" y="0"/>
                  <a:pt x="1199" y="0"/>
                </a:cubicBezTo>
                <a:close/>
              </a:path>
            </a:pathLst>
          </a:cu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9" name="Google Shape;871;p39">
            <a:extLst>
              <a:ext uri="{FF2B5EF4-FFF2-40B4-BE49-F238E27FC236}">
                <a16:creationId xmlns:a16="http://schemas.microsoft.com/office/drawing/2014/main" id="{382FF9EE-0C50-4625-8C7B-7A2DDED0D0A1}"/>
              </a:ext>
            </a:extLst>
          </p:cNvPr>
          <p:cNvSpPr/>
          <p:nvPr/>
        </p:nvSpPr>
        <p:spPr>
          <a:xfrm>
            <a:off x="1824827" y="1993660"/>
            <a:ext cx="1451506" cy="1451506"/>
          </a:xfrm>
          <a:custGeom>
            <a:avLst/>
            <a:gdLst/>
            <a:ahLst/>
            <a:cxnLst/>
            <a:rect l="l" t="t" r="r" b="b"/>
            <a:pathLst>
              <a:path w="2395" h="2398" extrusionOk="0">
                <a:moveTo>
                  <a:pt x="1199" y="0"/>
                </a:moveTo>
                <a:cubicBezTo>
                  <a:pt x="546" y="0"/>
                  <a:pt x="1" y="532"/>
                  <a:pt x="1" y="1199"/>
                </a:cubicBezTo>
                <a:cubicBezTo>
                  <a:pt x="1" y="1852"/>
                  <a:pt x="546" y="2397"/>
                  <a:pt x="1199" y="2397"/>
                </a:cubicBezTo>
                <a:cubicBezTo>
                  <a:pt x="1865" y="2397"/>
                  <a:pt x="2394" y="1852"/>
                  <a:pt x="2394" y="1199"/>
                </a:cubicBezTo>
                <a:cubicBezTo>
                  <a:pt x="2394" y="532"/>
                  <a:pt x="1865" y="0"/>
                  <a:pt x="1199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6AAD8A6-92B8-423E-9473-F3EA55268168}"/>
              </a:ext>
            </a:extLst>
          </p:cNvPr>
          <p:cNvCxnSpPr>
            <a:cxnSpLocks/>
          </p:cNvCxnSpPr>
          <p:nvPr/>
        </p:nvCxnSpPr>
        <p:spPr>
          <a:xfrm>
            <a:off x="981517" y="1031413"/>
            <a:ext cx="304513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3E94FB2-FA06-4A53-A223-6CCF35FD9C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FEF94A84-8A68-44FB-A9B8-25B2A36806BD}"/>
              </a:ext>
            </a:extLst>
          </p:cNvPr>
          <p:cNvGrpSpPr/>
          <p:nvPr/>
        </p:nvGrpSpPr>
        <p:grpSpPr>
          <a:xfrm>
            <a:off x="1675021" y="2385504"/>
            <a:ext cx="8996130" cy="3014727"/>
            <a:chOff x="1057979" y="2527212"/>
            <a:chExt cx="9363368" cy="31377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EA30C3-448C-354E-B0BE-7DEA3648085E}"/>
                </a:ext>
              </a:extLst>
            </p:cNvPr>
            <p:cNvSpPr txBox="1"/>
            <p:nvPr/>
          </p:nvSpPr>
          <p:spPr>
            <a:xfrm>
              <a:off x="8307278" y="4545101"/>
              <a:ext cx="184731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endParaRPr lang="en-SA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F8B86B0-6D2E-4E46-8107-267E5CECECC1}"/>
                </a:ext>
              </a:extLst>
            </p:cNvPr>
            <p:cNvGrpSpPr/>
            <p:nvPr/>
          </p:nvGrpSpPr>
          <p:grpSpPr>
            <a:xfrm>
              <a:off x="1057979" y="2527212"/>
              <a:ext cx="1822601" cy="898105"/>
              <a:chOff x="5874819" y="4815551"/>
              <a:chExt cx="1822601" cy="89810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44EDBF-3391-8A45-BA0B-ACB1385F9ADC}"/>
                  </a:ext>
                </a:extLst>
              </p:cNvPr>
              <p:cNvSpPr txBox="1"/>
              <p:nvPr/>
            </p:nvSpPr>
            <p:spPr>
              <a:xfrm>
                <a:off x="7185119" y="5333999"/>
                <a:ext cx="184731" cy="379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lang="en-SA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79;p16">
                <a:extLst>
                  <a:ext uri="{FF2B5EF4-FFF2-40B4-BE49-F238E27FC236}">
                    <a16:creationId xmlns:a16="http://schemas.microsoft.com/office/drawing/2014/main" id="{99726A68-0503-DE4C-B86F-8D6FF8CB30B8}"/>
                  </a:ext>
                </a:extLst>
              </p:cNvPr>
              <p:cNvSpPr txBox="1"/>
              <p:nvPr/>
            </p:nvSpPr>
            <p:spPr>
              <a:xfrm>
                <a:off x="5874819" y="4815551"/>
                <a:ext cx="1822601" cy="6910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2000" kern="0" dirty="0" err="1">
                    <a:solidFill>
                      <a:schemeClr val="accent2"/>
                    </a:solidFill>
                    <a:latin typeface="Goudy Old Style" panose="02020502050305020303" pitchFamily="18" charset="0"/>
                    <a:ea typeface="Fira Sans Extra Condensed Medium"/>
                    <a:cs typeface="Gill Sans" panose="020B0502020104020203" pitchFamily="34" charset="-79"/>
                    <a:sym typeface="Fira Sans Extra Condensed Medium"/>
                  </a:rPr>
                  <a:t>Heart_disease</a:t>
                </a:r>
                <a:endParaRPr lang="en-US" sz="2000" kern="0" dirty="0">
                  <a:solidFill>
                    <a:schemeClr val="accent2"/>
                  </a:solidFill>
                  <a:latin typeface="Goudy Old Style" panose="02020502050305020303" pitchFamily="18" charset="0"/>
                  <a:ea typeface="Fira Sans Extra Condensed Medium"/>
                  <a:cs typeface="Gill Sans" panose="020B0502020104020203" pitchFamily="34" charset="-79"/>
                  <a:sym typeface="Fira Sans Extra Condensed Medium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B79AA47-F223-D647-AB6A-6388EA231540}"/>
                </a:ext>
              </a:extLst>
            </p:cNvPr>
            <p:cNvGrpSpPr/>
            <p:nvPr/>
          </p:nvGrpSpPr>
          <p:grpSpPr>
            <a:xfrm>
              <a:off x="2687880" y="4121541"/>
              <a:ext cx="1543465" cy="1543465"/>
              <a:chOff x="6007855" y="2946542"/>
              <a:chExt cx="1543465" cy="154346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B546DFA-4932-6344-ACBF-7D6DD17A577F}"/>
                  </a:ext>
                </a:extLst>
              </p:cNvPr>
              <p:cNvGrpSpPr/>
              <p:nvPr/>
            </p:nvGrpSpPr>
            <p:grpSpPr>
              <a:xfrm>
                <a:off x="6007855" y="2946542"/>
                <a:ext cx="1543465" cy="1543465"/>
                <a:chOff x="5478334" y="1932290"/>
                <a:chExt cx="1861867" cy="1843689"/>
              </a:xfrm>
            </p:grpSpPr>
            <p:sp>
              <p:nvSpPr>
                <p:cNvPr id="26" name="Google Shape;871;p39">
                  <a:extLst>
                    <a:ext uri="{FF2B5EF4-FFF2-40B4-BE49-F238E27FC236}">
                      <a16:creationId xmlns:a16="http://schemas.microsoft.com/office/drawing/2014/main" id="{68284C36-7F9E-234D-BBA6-E2C8669D18EA}"/>
                    </a:ext>
                  </a:extLst>
                </p:cNvPr>
                <p:cNvSpPr/>
                <p:nvPr/>
              </p:nvSpPr>
              <p:spPr>
                <a:xfrm>
                  <a:off x="5478334" y="1932290"/>
                  <a:ext cx="1861867" cy="1843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2398" extrusionOk="0">
                      <a:moveTo>
                        <a:pt x="1199" y="0"/>
                      </a:moveTo>
                      <a:cubicBezTo>
                        <a:pt x="546" y="0"/>
                        <a:pt x="1" y="532"/>
                        <a:pt x="1" y="1199"/>
                      </a:cubicBezTo>
                      <a:cubicBezTo>
                        <a:pt x="1" y="1852"/>
                        <a:pt x="546" y="2397"/>
                        <a:pt x="1199" y="2397"/>
                      </a:cubicBezTo>
                      <a:cubicBezTo>
                        <a:pt x="1865" y="2397"/>
                        <a:pt x="2394" y="1852"/>
                        <a:pt x="2394" y="1199"/>
                      </a:cubicBezTo>
                      <a:cubicBezTo>
                        <a:pt x="2394" y="532"/>
                        <a:pt x="1865" y="0"/>
                        <a:pt x="1199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876;p39">
                  <a:extLst>
                    <a:ext uri="{FF2B5EF4-FFF2-40B4-BE49-F238E27FC236}">
                      <a16:creationId xmlns:a16="http://schemas.microsoft.com/office/drawing/2014/main" id="{8B3A1629-CFFB-5447-81E7-3FB1C48F81E3}"/>
                    </a:ext>
                  </a:extLst>
                </p:cNvPr>
                <p:cNvSpPr/>
                <p:nvPr/>
              </p:nvSpPr>
              <p:spPr>
                <a:xfrm>
                  <a:off x="5688222" y="2108483"/>
                  <a:ext cx="1442091" cy="1491309"/>
                </a:xfrm>
                <a:prstGeom prst="ellips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0" tIns="121900" rIns="0" bIns="121900" anchor="ctr" anchorCtr="0">
                  <a:noAutofit/>
                </a:bodyPr>
                <a:lstStyle/>
                <a:p>
                  <a:pPr algn="ctr" defTabSz="1219170">
                    <a:buClr>
                      <a:srgbClr val="080808"/>
                    </a:buClr>
                    <a:buSzPts val="1100"/>
                  </a:pPr>
                  <a:endParaRPr sz="1867" kern="0" dirty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" name="Google Shape;79;p16">
                <a:extLst>
                  <a:ext uri="{FF2B5EF4-FFF2-40B4-BE49-F238E27FC236}">
                    <a16:creationId xmlns:a16="http://schemas.microsoft.com/office/drawing/2014/main" id="{ECE0170A-AC8C-8F45-9412-D12D488F1C5B}"/>
                  </a:ext>
                </a:extLst>
              </p:cNvPr>
              <p:cNvSpPr txBox="1"/>
              <p:nvPr/>
            </p:nvSpPr>
            <p:spPr>
              <a:xfrm>
                <a:off x="6063798" y="3396272"/>
                <a:ext cx="1395263" cy="705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1600" kern="0" dirty="0" err="1">
                    <a:solidFill>
                      <a:schemeClr val="accent2"/>
                    </a:solidFill>
                    <a:latin typeface="Goudy Old Style" panose="02020502050305020303" pitchFamily="18" charset="0"/>
                    <a:ea typeface="Fira Sans Extra Condensed Medium"/>
                    <a:cs typeface="Gill Sans" panose="020B0502020104020203" pitchFamily="34" charset="-79"/>
                    <a:sym typeface="Fira Sans Extra Condensed Medium"/>
                  </a:rPr>
                  <a:t>Ever_married</a:t>
                </a:r>
                <a:endParaRPr lang="en-US" sz="1600" kern="0" dirty="0">
                  <a:solidFill>
                    <a:schemeClr val="accent2"/>
                  </a:solidFill>
                  <a:latin typeface="Goudy Old Style" panose="02020502050305020303" pitchFamily="18" charset="0"/>
                  <a:ea typeface="Fira Sans Extra Condensed Medium"/>
                  <a:cs typeface="Gill Sans" panose="020B0502020104020203" pitchFamily="34" charset="-79"/>
                  <a:sym typeface="Fira Sans Extra Condensed Medium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79906CD-769A-D64A-809E-2785C6FD2C77}"/>
                </a:ext>
              </a:extLst>
            </p:cNvPr>
            <p:cNvGrpSpPr/>
            <p:nvPr/>
          </p:nvGrpSpPr>
          <p:grpSpPr>
            <a:xfrm>
              <a:off x="8559480" y="3595282"/>
              <a:ext cx="1861867" cy="1843689"/>
              <a:chOff x="9069794" y="1439970"/>
              <a:chExt cx="1861867" cy="184368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21D5FF4-CD66-5348-878E-AFA12284BFAB}"/>
                  </a:ext>
                </a:extLst>
              </p:cNvPr>
              <p:cNvGrpSpPr/>
              <p:nvPr/>
            </p:nvGrpSpPr>
            <p:grpSpPr>
              <a:xfrm>
                <a:off x="9069794" y="1439970"/>
                <a:ext cx="1861867" cy="1843689"/>
                <a:chOff x="5400595" y="1912269"/>
                <a:chExt cx="669600" cy="669595"/>
              </a:xfrm>
            </p:grpSpPr>
            <p:sp>
              <p:nvSpPr>
                <p:cNvPr id="54" name="Google Shape;871;p39">
                  <a:extLst>
                    <a:ext uri="{FF2B5EF4-FFF2-40B4-BE49-F238E27FC236}">
                      <a16:creationId xmlns:a16="http://schemas.microsoft.com/office/drawing/2014/main" id="{C31797E1-77FA-414F-AA8F-96FE08C4A891}"/>
                    </a:ext>
                  </a:extLst>
                </p:cNvPr>
                <p:cNvSpPr/>
                <p:nvPr/>
              </p:nvSpPr>
              <p:spPr>
                <a:xfrm>
                  <a:off x="5400595" y="1912269"/>
                  <a:ext cx="669600" cy="6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2398" extrusionOk="0">
                      <a:moveTo>
                        <a:pt x="1199" y="0"/>
                      </a:moveTo>
                      <a:cubicBezTo>
                        <a:pt x="546" y="0"/>
                        <a:pt x="1" y="532"/>
                        <a:pt x="1" y="1199"/>
                      </a:cubicBezTo>
                      <a:cubicBezTo>
                        <a:pt x="1" y="1852"/>
                        <a:pt x="546" y="2397"/>
                        <a:pt x="1199" y="2397"/>
                      </a:cubicBezTo>
                      <a:cubicBezTo>
                        <a:pt x="1865" y="2397"/>
                        <a:pt x="2394" y="1852"/>
                        <a:pt x="2394" y="1199"/>
                      </a:cubicBezTo>
                      <a:cubicBezTo>
                        <a:pt x="2394" y="532"/>
                        <a:pt x="1865" y="0"/>
                        <a:pt x="1199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876;p39">
                  <a:extLst>
                    <a:ext uri="{FF2B5EF4-FFF2-40B4-BE49-F238E27FC236}">
                      <a16:creationId xmlns:a16="http://schemas.microsoft.com/office/drawing/2014/main" id="{B4348564-95E6-8447-80EE-A61204434653}"/>
                    </a:ext>
                  </a:extLst>
                </p:cNvPr>
                <p:cNvSpPr/>
                <p:nvPr/>
              </p:nvSpPr>
              <p:spPr>
                <a:xfrm>
                  <a:off x="5476079" y="1976259"/>
                  <a:ext cx="518632" cy="541617"/>
                </a:xfrm>
                <a:prstGeom prst="ellipse">
                  <a:avLst/>
                </a:prstGeom>
                <a:solidFill>
                  <a:schemeClr val="accent6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0" tIns="121900" rIns="0" bIns="121900" anchor="ctr" anchorCtr="0">
                  <a:noAutofit/>
                </a:bodyPr>
                <a:lstStyle/>
                <a:p>
                  <a:pPr algn="ctr" defTabSz="1219170">
                    <a:buClr>
                      <a:srgbClr val="080808"/>
                    </a:buClr>
                    <a:buSzPts val="1100"/>
                  </a:pPr>
                  <a:endParaRPr sz="1867" kern="0" dirty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3" name="Google Shape;79;p16">
                <a:extLst>
                  <a:ext uri="{FF2B5EF4-FFF2-40B4-BE49-F238E27FC236}">
                    <a16:creationId xmlns:a16="http://schemas.microsoft.com/office/drawing/2014/main" id="{71DF20EA-4CDA-2048-81C0-55FFA2DFF273}"/>
                  </a:ext>
                </a:extLst>
              </p:cNvPr>
              <p:cNvSpPr txBox="1"/>
              <p:nvPr/>
            </p:nvSpPr>
            <p:spPr>
              <a:xfrm>
                <a:off x="9317200" y="2009199"/>
                <a:ext cx="1404571" cy="705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-US" sz="1600" dirty="0">
                    <a:solidFill>
                      <a:schemeClr val="bg2"/>
                    </a:solidFill>
                    <a:latin typeface="Goudy Old Style" panose="02020502050305020303" pitchFamily="18" charset="0"/>
                  </a:rPr>
                  <a:t>H</a:t>
                </a:r>
                <a:r>
                  <a:rPr lang="en-US" sz="1600" b="0" dirty="0">
                    <a:solidFill>
                      <a:schemeClr val="bg2"/>
                    </a:solidFill>
                    <a:effectLst/>
                    <a:latin typeface="Goudy Old Style" panose="02020502050305020303" pitchFamily="18" charset="0"/>
                  </a:rPr>
                  <a:t>ypertension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DB13889-8DDE-4D4F-A37A-FBDC5AB81E44}"/>
                </a:ext>
              </a:extLst>
            </p:cNvPr>
            <p:cNvGrpSpPr/>
            <p:nvPr/>
          </p:nvGrpSpPr>
          <p:grpSpPr>
            <a:xfrm>
              <a:off x="4678527" y="2761693"/>
              <a:ext cx="2024230" cy="2024230"/>
              <a:chOff x="6007855" y="2946542"/>
              <a:chExt cx="1543465" cy="1543465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773EAE4-4BAF-4CEC-8C90-B58190755706}"/>
                  </a:ext>
                </a:extLst>
              </p:cNvPr>
              <p:cNvGrpSpPr/>
              <p:nvPr/>
            </p:nvGrpSpPr>
            <p:grpSpPr>
              <a:xfrm>
                <a:off x="6007855" y="2946542"/>
                <a:ext cx="1543465" cy="1543465"/>
                <a:chOff x="5478334" y="1932290"/>
                <a:chExt cx="1861867" cy="1843689"/>
              </a:xfrm>
            </p:grpSpPr>
            <p:sp>
              <p:nvSpPr>
                <p:cNvPr id="46" name="Google Shape;871;p39">
                  <a:extLst>
                    <a:ext uri="{FF2B5EF4-FFF2-40B4-BE49-F238E27FC236}">
                      <a16:creationId xmlns:a16="http://schemas.microsoft.com/office/drawing/2014/main" id="{43326299-456C-4F45-A862-F6AD7EE88C53}"/>
                    </a:ext>
                  </a:extLst>
                </p:cNvPr>
                <p:cNvSpPr/>
                <p:nvPr/>
              </p:nvSpPr>
              <p:spPr>
                <a:xfrm>
                  <a:off x="5478334" y="1932290"/>
                  <a:ext cx="1861867" cy="1843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2398" extrusionOk="0">
                      <a:moveTo>
                        <a:pt x="1199" y="0"/>
                      </a:moveTo>
                      <a:cubicBezTo>
                        <a:pt x="546" y="0"/>
                        <a:pt x="1" y="532"/>
                        <a:pt x="1" y="1199"/>
                      </a:cubicBezTo>
                      <a:cubicBezTo>
                        <a:pt x="1" y="1852"/>
                        <a:pt x="546" y="2397"/>
                        <a:pt x="1199" y="2397"/>
                      </a:cubicBezTo>
                      <a:cubicBezTo>
                        <a:pt x="1865" y="2397"/>
                        <a:pt x="2394" y="1852"/>
                        <a:pt x="2394" y="1199"/>
                      </a:cubicBezTo>
                      <a:cubicBezTo>
                        <a:pt x="2394" y="532"/>
                        <a:pt x="1865" y="0"/>
                        <a:pt x="1199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876;p39">
                  <a:extLst>
                    <a:ext uri="{FF2B5EF4-FFF2-40B4-BE49-F238E27FC236}">
                      <a16:creationId xmlns:a16="http://schemas.microsoft.com/office/drawing/2014/main" id="{8E4011E8-359C-485A-82B5-26DB276C6F03}"/>
                    </a:ext>
                  </a:extLst>
                </p:cNvPr>
                <p:cNvSpPr/>
                <p:nvPr/>
              </p:nvSpPr>
              <p:spPr>
                <a:xfrm>
                  <a:off x="5688222" y="2108483"/>
                  <a:ext cx="1442091" cy="1491309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spcFirstLastPara="1" wrap="square" lIns="0" tIns="121900" rIns="0" bIns="121900" anchor="ctr" anchorCtr="0">
                  <a:noAutofit/>
                </a:bodyPr>
                <a:lstStyle/>
                <a:p>
                  <a:pPr algn="ctr" defTabSz="1219170">
                    <a:buClr>
                      <a:srgbClr val="080808"/>
                    </a:buClr>
                    <a:buSzPts val="1100"/>
                  </a:pPr>
                  <a:endParaRPr sz="1867" kern="0" dirty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5" name="Google Shape;79;p16">
                <a:extLst>
                  <a:ext uri="{FF2B5EF4-FFF2-40B4-BE49-F238E27FC236}">
                    <a16:creationId xmlns:a16="http://schemas.microsoft.com/office/drawing/2014/main" id="{64FC51F0-ED55-4645-BE60-3B0BF7CBEB4C}"/>
                  </a:ext>
                </a:extLst>
              </p:cNvPr>
              <p:cNvSpPr txBox="1"/>
              <p:nvPr/>
            </p:nvSpPr>
            <p:spPr>
              <a:xfrm>
                <a:off x="6069754" y="3365659"/>
                <a:ext cx="1419665" cy="705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2000" kern="0" dirty="0">
                    <a:solidFill>
                      <a:schemeClr val="accent2"/>
                    </a:solidFill>
                    <a:latin typeface="Goudy Old Style" panose="02020502050305020303" pitchFamily="18" charset="0"/>
                    <a:ea typeface="Fira Sans Extra Condensed Medium"/>
                    <a:cs typeface="Gill Sans" panose="020B0502020104020203" pitchFamily="34" charset="-79"/>
                    <a:sym typeface="Fira Sans Extra Condensed Medium"/>
                  </a:rPr>
                  <a:t>Age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B9F4C6D-2DA6-4430-B0F3-163F8184D15A}"/>
                </a:ext>
              </a:extLst>
            </p:cNvPr>
            <p:cNvCxnSpPr>
              <a:cxnSpLocks/>
            </p:cNvCxnSpPr>
            <p:nvPr/>
          </p:nvCxnSpPr>
          <p:spPr>
            <a:xfrm>
              <a:off x="1970662" y="4068011"/>
              <a:ext cx="701048" cy="717912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C17DE75-14DC-4376-9C6E-92E78890BD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1345" y="4480642"/>
              <a:ext cx="717218" cy="305282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5D6BA24-926B-44DC-BDBC-C9C1DA5725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21575" y="3311358"/>
              <a:ext cx="1852825" cy="16536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2B3E57A-5378-4619-8EB2-7913817F29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39766" y="3298059"/>
              <a:ext cx="487850" cy="473416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5D29309-8CFE-43CF-B830-27EF87E73B28}"/>
              </a:ext>
            </a:extLst>
          </p:cNvPr>
          <p:cNvGrpSpPr/>
          <p:nvPr/>
        </p:nvGrpSpPr>
        <p:grpSpPr>
          <a:xfrm rot="5400000" flipV="1">
            <a:off x="2443403" y="3508122"/>
            <a:ext cx="217469" cy="549464"/>
            <a:chOff x="4613761" y="1168350"/>
            <a:chExt cx="1343070" cy="3275769"/>
          </a:xfrm>
        </p:grpSpPr>
        <p:grpSp>
          <p:nvGrpSpPr>
            <p:cNvPr id="66" name="Google Shape;93;p16">
              <a:extLst>
                <a:ext uri="{FF2B5EF4-FFF2-40B4-BE49-F238E27FC236}">
                  <a16:creationId xmlns:a16="http://schemas.microsoft.com/office/drawing/2014/main" id="{11CA585E-B422-4C74-A721-928C98419BB0}"/>
                </a:ext>
              </a:extLst>
            </p:cNvPr>
            <p:cNvGrpSpPr/>
            <p:nvPr/>
          </p:nvGrpSpPr>
          <p:grpSpPr>
            <a:xfrm>
              <a:off x="4613761" y="1168350"/>
              <a:ext cx="1343070" cy="3275769"/>
              <a:chOff x="4613761" y="1168350"/>
              <a:chExt cx="1343070" cy="3275769"/>
            </a:xfrm>
          </p:grpSpPr>
          <p:sp>
            <p:nvSpPr>
              <p:cNvPr id="68" name="Google Shape;94;p16">
                <a:extLst>
                  <a:ext uri="{FF2B5EF4-FFF2-40B4-BE49-F238E27FC236}">
                    <a16:creationId xmlns:a16="http://schemas.microsoft.com/office/drawing/2014/main" id="{903419E2-6C48-4E94-BCCF-AAEC43EA90B9}"/>
                  </a:ext>
                </a:extLst>
              </p:cNvPr>
              <p:cNvSpPr/>
              <p:nvPr/>
            </p:nvSpPr>
            <p:spPr>
              <a:xfrm>
                <a:off x="4633905" y="1229876"/>
                <a:ext cx="1293926" cy="315304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9962" extrusionOk="0">
                    <a:moveTo>
                      <a:pt x="1647" y="0"/>
                    </a:moveTo>
                    <a:cubicBezTo>
                      <a:pt x="830" y="0"/>
                      <a:pt x="177" y="654"/>
                      <a:pt x="177" y="1457"/>
                    </a:cubicBezTo>
                    <a:lnTo>
                      <a:pt x="177" y="10000"/>
                    </a:lnTo>
                    <a:cubicBezTo>
                      <a:pt x="177" y="10314"/>
                      <a:pt x="272" y="10614"/>
                      <a:pt x="435" y="10859"/>
                    </a:cubicBezTo>
                    <a:lnTo>
                      <a:pt x="873" y="11499"/>
                    </a:lnTo>
                    <a:cubicBezTo>
                      <a:pt x="599" y="11783"/>
                      <a:pt x="1" y="12166"/>
                      <a:pt x="1" y="12587"/>
                    </a:cubicBezTo>
                    <a:cubicBezTo>
                      <a:pt x="1" y="12832"/>
                      <a:pt x="70" y="13077"/>
                      <a:pt x="177" y="13295"/>
                    </a:cubicBezTo>
                    <a:lnTo>
                      <a:pt x="177" y="13309"/>
                    </a:lnTo>
                    <a:lnTo>
                      <a:pt x="177" y="18491"/>
                    </a:lnTo>
                    <a:cubicBezTo>
                      <a:pt x="177" y="19308"/>
                      <a:pt x="830" y="19961"/>
                      <a:pt x="1647" y="19961"/>
                    </a:cubicBezTo>
                    <a:cubicBezTo>
                      <a:pt x="2450" y="19961"/>
                      <a:pt x="3104" y="19308"/>
                      <a:pt x="3104" y="18491"/>
                    </a:cubicBezTo>
                    <a:lnTo>
                      <a:pt x="3104" y="18276"/>
                    </a:lnTo>
                    <a:lnTo>
                      <a:pt x="3267" y="18276"/>
                    </a:lnTo>
                    <a:cubicBezTo>
                      <a:pt x="3348" y="18276"/>
                      <a:pt x="3417" y="18276"/>
                      <a:pt x="3486" y="18263"/>
                    </a:cubicBezTo>
                    <a:cubicBezTo>
                      <a:pt x="3499" y="18263"/>
                      <a:pt x="3512" y="18263"/>
                      <a:pt x="3525" y="18246"/>
                    </a:cubicBezTo>
                    <a:cubicBezTo>
                      <a:pt x="4655" y="18181"/>
                      <a:pt x="5566" y="17254"/>
                      <a:pt x="5595" y="16111"/>
                    </a:cubicBezTo>
                    <a:cubicBezTo>
                      <a:pt x="6751" y="15676"/>
                      <a:pt x="7525" y="14559"/>
                      <a:pt x="7525" y="13309"/>
                    </a:cubicBezTo>
                    <a:cubicBezTo>
                      <a:pt x="7525" y="13158"/>
                      <a:pt x="7512" y="13008"/>
                      <a:pt x="7486" y="12858"/>
                    </a:cubicBezTo>
                    <a:cubicBezTo>
                      <a:pt x="7473" y="12587"/>
                      <a:pt x="7392" y="12329"/>
                      <a:pt x="7267" y="12097"/>
                    </a:cubicBezTo>
                    <a:cubicBezTo>
                      <a:pt x="7865" y="11525"/>
                      <a:pt x="8192" y="10751"/>
                      <a:pt x="8192" y="9919"/>
                    </a:cubicBezTo>
                    <a:cubicBezTo>
                      <a:pt x="8192" y="9648"/>
                      <a:pt x="8166" y="9377"/>
                      <a:pt x="8084" y="9119"/>
                    </a:cubicBezTo>
                    <a:cubicBezTo>
                      <a:pt x="8045" y="8857"/>
                      <a:pt x="7934" y="8629"/>
                      <a:pt x="7800" y="8410"/>
                    </a:cubicBezTo>
                    <a:cubicBezTo>
                      <a:pt x="7702" y="8260"/>
                      <a:pt x="7594" y="8109"/>
                      <a:pt x="7473" y="7959"/>
                    </a:cubicBezTo>
                    <a:cubicBezTo>
                      <a:pt x="7813" y="7430"/>
                      <a:pt x="7976" y="6790"/>
                      <a:pt x="7921" y="6150"/>
                    </a:cubicBezTo>
                    <a:cubicBezTo>
                      <a:pt x="7865" y="5428"/>
                      <a:pt x="7568" y="4749"/>
                      <a:pt x="7049" y="4233"/>
                    </a:cubicBezTo>
                    <a:cubicBezTo>
                      <a:pt x="6751" y="3932"/>
                      <a:pt x="6382" y="3701"/>
                      <a:pt x="5987" y="3550"/>
                    </a:cubicBezTo>
                    <a:cubicBezTo>
                      <a:pt x="5974" y="3361"/>
                      <a:pt x="5948" y="3185"/>
                      <a:pt x="5893" y="3008"/>
                    </a:cubicBezTo>
                    <a:cubicBezTo>
                      <a:pt x="5840" y="2789"/>
                      <a:pt x="5742" y="2600"/>
                      <a:pt x="5621" y="2407"/>
                    </a:cubicBezTo>
                    <a:cubicBezTo>
                      <a:pt x="5540" y="2286"/>
                      <a:pt x="5445" y="2179"/>
                      <a:pt x="5334" y="2068"/>
                    </a:cubicBezTo>
                    <a:cubicBezTo>
                      <a:pt x="4913" y="1646"/>
                      <a:pt x="4344" y="1424"/>
                      <a:pt x="3768" y="1424"/>
                    </a:cubicBezTo>
                    <a:cubicBezTo>
                      <a:pt x="3545" y="1424"/>
                      <a:pt x="3321" y="1457"/>
                      <a:pt x="3104" y="1525"/>
                    </a:cubicBezTo>
                    <a:lnTo>
                      <a:pt x="3104" y="1457"/>
                    </a:lnTo>
                    <a:cubicBezTo>
                      <a:pt x="3104" y="654"/>
                      <a:pt x="2450" y="0"/>
                      <a:pt x="16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95;p16">
                <a:extLst>
                  <a:ext uri="{FF2B5EF4-FFF2-40B4-BE49-F238E27FC236}">
                    <a16:creationId xmlns:a16="http://schemas.microsoft.com/office/drawing/2014/main" id="{E14F1994-4785-4AF3-8F0D-75C021BE3105}"/>
                  </a:ext>
                </a:extLst>
              </p:cNvPr>
              <p:cNvSpPr/>
              <p:nvPr/>
            </p:nvSpPr>
            <p:spPr>
              <a:xfrm>
                <a:off x="4613761" y="1168350"/>
                <a:ext cx="1343070" cy="3275769"/>
              </a:xfrm>
              <a:custGeom>
                <a:avLst/>
                <a:gdLst/>
                <a:ahLst/>
                <a:cxnLst/>
                <a:rect l="l" t="t" r="r" b="b"/>
                <a:pathLst>
                  <a:path w="9201" h="22441" extrusionOk="0">
                    <a:moveTo>
                      <a:pt x="1839" y="585"/>
                    </a:moveTo>
                    <a:cubicBezTo>
                      <a:pt x="2424" y="585"/>
                      <a:pt x="2901" y="1062"/>
                      <a:pt x="2901" y="1647"/>
                    </a:cubicBezTo>
                    <a:lnTo>
                      <a:pt x="2901" y="1865"/>
                    </a:lnTo>
                    <a:lnTo>
                      <a:pt x="2901" y="2163"/>
                    </a:lnTo>
                    <a:lnTo>
                      <a:pt x="2901" y="3253"/>
                    </a:lnTo>
                    <a:cubicBezTo>
                      <a:pt x="2901" y="3417"/>
                      <a:pt x="3021" y="3551"/>
                      <a:pt x="3185" y="3551"/>
                    </a:cubicBezTo>
                    <a:cubicBezTo>
                      <a:pt x="3348" y="3551"/>
                      <a:pt x="3485" y="3417"/>
                      <a:pt x="3485" y="3253"/>
                    </a:cubicBezTo>
                    <a:lnTo>
                      <a:pt x="3485" y="2339"/>
                    </a:lnTo>
                    <a:cubicBezTo>
                      <a:pt x="3726" y="2238"/>
                      <a:pt x="3980" y="2189"/>
                      <a:pt x="4233" y="2189"/>
                    </a:cubicBezTo>
                    <a:cubicBezTo>
                      <a:pt x="4725" y="2189"/>
                      <a:pt x="5213" y="2376"/>
                      <a:pt x="5582" y="2734"/>
                    </a:cubicBezTo>
                    <a:cubicBezTo>
                      <a:pt x="5608" y="2777"/>
                      <a:pt x="5647" y="2816"/>
                      <a:pt x="5676" y="2858"/>
                    </a:cubicBezTo>
                    <a:cubicBezTo>
                      <a:pt x="5690" y="2871"/>
                      <a:pt x="5703" y="2884"/>
                      <a:pt x="5716" y="2910"/>
                    </a:cubicBezTo>
                    <a:cubicBezTo>
                      <a:pt x="5758" y="2953"/>
                      <a:pt x="5797" y="3008"/>
                      <a:pt x="5840" y="3061"/>
                    </a:cubicBezTo>
                    <a:cubicBezTo>
                      <a:pt x="5921" y="3185"/>
                      <a:pt x="5990" y="3335"/>
                      <a:pt x="6029" y="3482"/>
                    </a:cubicBezTo>
                    <a:cubicBezTo>
                      <a:pt x="6206" y="4070"/>
                      <a:pt x="6042" y="4723"/>
                      <a:pt x="5552" y="5144"/>
                    </a:cubicBezTo>
                    <a:cubicBezTo>
                      <a:pt x="5432" y="5252"/>
                      <a:pt x="5418" y="5428"/>
                      <a:pt x="5526" y="5553"/>
                    </a:cubicBezTo>
                    <a:cubicBezTo>
                      <a:pt x="5582" y="5621"/>
                      <a:pt x="5663" y="5660"/>
                      <a:pt x="5745" y="5660"/>
                    </a:cubicBezTo>
                    <a:cubicBezTo>
                      <a:pt x="5810" y="5660"/>
                      <a:pt x="5879" y="5634"/>
                      <a:pt x="5934" y="5592"/>
                    </a:cubicBezTo>
                    <a:cubicBezTo>
                      <a:pt x="6261" y="5321"/>
                      <a:pt x="6480" y="4968"/>
                      <a:pt x="6601" y="4586"/>
                    </a:cubicBezTo>
                    <a:cubicBezTo>
                      <a:pt x="6927" y="4723"/>
                      <a:pt x="7241" y="4925"/>
                      <a:pt x="7499" y="5183"/>
                    </a:cubicBezTo>
                    <a:cubicBezTo>
                      <a:pt x="8439" y="6124"/>
                      <a:pt x="8573" y="7607"/>
                      <a:pt x="7852" y="8694"/>
                    </a:cubicBezTo>
                    <a:cubicBezTo>
                      <a:pt x="7566" y="8573"/>
                      <a:pt x="7253" y="8507"/>
                      <a:pt x="6928" y="8507"/>
                    </a:cubicBezTo>
                    <a:cubicBezTo>
                      <a:pt x="6851" y="8507"/>
                      <a:pt x="6773" y="8510"/>
                      <a:pt x="6695" y="8518"/>
                    </a:cubicBezTo>
                    <a:cubicBezTo>
                      <a:pt x="6532" y="8544"/>
                      <a:pt x="6411" y="8681"/>
                      <a:pt x="6437" y="8844"/>
                    </a:cubicBezTo>
                    <a:cubicBezTo>
                      <a:pt x="6450" y="8999"/>
                      <a:pt x="6585" y="9104"/>
                      <a:pt x="6737" y="9104"/>
                    </a:cubicBezTo>
                    <a:cubicBezTo>
                      <a:pt x="6746" y="9104"/>
                      <a:pt x="6755" y="9103"/>
                      <a:pt x="6764" y="9102"/>
                    </a:cubicBezTo>
                    <a:cubicBezTo>
                      <a:pt x="6825" y="9095"/>
                      <a:pt x="6886" y="9092"/>
                      <a:pt x="6947" y="9092"/>
                    </a:cubicBezTo>
                    <a:cubicBezTo>
                      <a:pt x="7474" y="9092"/>
                      <a:pt x="7954" y="9354"/>
                      <a:pt x="8247" y="9756"/>
                    </a:cubicBezTo>
                    <a:cubicBezTo>
                      <a:pt x="8358" y="9961"/>
                      <a:pt x="8452" y="10177"/>
                      <a:pt x="8521" y="10409"/>
                    </a:cubicBezTo>
                    <a:cubicBezTo>
                      <a:pt x="8521" y="10438"/>
                      <a:pt x="8521" y="10464"/>
                      <a:pt x="8534" y="10490"/>
                    </a:cubicBezTo>
                    <a:cubicBezTo>
                      <a:pt x="8534" y="10533"/>
                      <a:pt x="8547" y="10559"/>
                      <a:pt x="8560" y="10601"/>
                    </a:cubicBezTo>
                    <a:cubicBezTo>
                      <a:pt x="8603" y="10778"/>
                      <a:pt x="8616" y="10967"/>
                      <a:pt x="8616" y="11157"/>
                    </a:cubicBezTo>
                    <a:cubicBezTo>
                      <a:pt x="8616" y="11891"/>
                      <a:pt x="8328" y="12587"/>
                      <a:pt x="7812" y="13103"/>
                    </a:cubicBezTo>
                    <a:cubicBezTo>
                      <a:pt x="7430" y="12695"/>
                      <a:pt x="6888" y="12437"/>
                      <a:pt x="6274" y="12424"/>
                    </a:cubicBezTo>
                    <a:cubicBezTo>
                      <a:pt x="6111" y="12424"/>
                      <a:pt x="5974" y="12561"/>
                      <a:pt x="5974" y="12724"/>
                    </a:cubicBezTo>
                    <a:cubicBezTo>
                      <a:pt x="5974" y="12871"/>
                      <a:pt x="6098" y="13008"/>
                      <a:pt x="6261" y="13008"/>
                    </a:cubicBezTo>
                    <a:cubicBezTo>
                      <a:pt x="6833" y="13021"/>
                      <a:pt x="7336" y="13335"/>
                      <a:pt x="7607" y="13799"/>
                    </a:cubicBezTo>
                    <a:cubicBezTo>
                      <a:pt x="7718" y="14031"/>
                      <a:pt x="7786" y="14275"/>
                      <a:pt x="7825" y="14520"/>
                    </a:cubicBezTo>
                    <a:lnTo>
                      <a:pt x="7825" y="14628"/>
                    </a:lnTo>
                    <a:cubicBezTo>
                      <a:pt x="7825" y="14667"/>
                      <a:pt x="7838" y="14710"/>
                      <a:pt x="7852" y="14749"/>
                    </a:cubicBezTo>
                    <a:lnTo>
                      <a:pt x="7852" y="14955"/>
                    </a:lnTo>
                    <a:cubicBezTo>
                      <a:pt x="7852" y="16055"/>
                      <a:pt x="7228" y="17022"/>
                      <a:pt x="6261" y="17486"/>
                    </a:cubicBezTo>
                    <a:cubicBezTo>
                      <a:pt x="6137" y="16656"/>
                      <a:pt x="5526" y="15948"/>
                      <a:pt x="4667" y="15716"/>
                    </a:cubicBezTo>
                    <a:cubicBezTo>
                      <a:pt x="4643" y="15710"/>
                      <a:pt x="4618" y="15707"/>
                      <a:pt x="4594" y="15707"/>
                    </a:cubicBezTo>
                    <a:cubicBezTo>
                      <a:pt x="4462" y="15707"/>
                      <a:pt x="4351" y="15796"/>
                      <a:pt x="4315" y="15935"/>
                    </a:cubicBezTo>
                    <a:cubicBezTo>
                      <a:pt x="4275" y="16085"/>
                      <a:pt x="4370" y="16248"/>
                      <a:pt x="4520" y="16287"/>
                    </a:cubicBezTo>
                    <a:cubicBezTo>
                      <a:pt x="5226" y="16464"/>
                      <a:pt x="5690" y="17104"/>
                      <a:pt x="5703" y="17799"/>
                    </a:cubicBezTo>
                    <a:cubicBezTo>
                      <a:pt x="5690" y="17839"/>
                      <a:pt x="5690" y="17881"/>
                      <a:pt x="5690" y="17920"/>
                    </a:cubicBezTo>
                    <a:lnTo>
                      <a:pt x="5690" y="18044"/>
                    </a:lnTo>
                    <a:lnTo>
                      <a:pt x="5690" y="18057"/>
                    </a:lnTo>
                    <a:cubicBezTo>
                      <a:pt x="5676" y="18113"/>
                      <a:pt x="5676" y="18165"/>
                      <a:pt x="5647" y="18221"/>
                    </a:cubicBezTo>
                    <a:cubicBezTo>
                      <a:pt x="5634" y="18276"/>
                      <a:pt x="5647" y="18328"/>
                      <a:pt x="5663" y="18384"/>
                    </a:cubicBezTo>
                    <a:cubicBezTo>
                      <a:pt x="5500" y="19269"/>
                      <a:pt x="4723" y="19935"/>
                      <a:pt x="3799" y="19935"/>
                    </a:cubicBezTo>
                    <a:cubicBezTo>
                      <a:pt x="3622" y="19935"/>
                      <a:pt x="3443" y="19909"/>
                      <a:pt x="3266" y="19867"/>
                    </a:cubicBezTo>
                    <a:cubicBezTo>
                      <a:pt x="3240" y="19854"/>
                      <a:pt x="3214" y="19854"/>
                      <a:pt x="3185" y="19854"/>
                    </a:cubicBezTo>
                    <a:cubicBezTo>
                      <a:pt x="2858" y="19690"/>
                      <a:pt x="2600" y="19377"/>
                      <a:pt x="2545" y="18982"/>
                    </a:cubicBezTo>
                    <a:cubicBezTo>
                      <a:pt x="2521" y="18845"/>
                      <a:pt x="2395" y="18733"/>
                      <a:pt x="2259" y="18733"/>
                    </a:cubicBezTo>
                    <a:cubicBezTo>
                      <a:pt x="2246" y="18733"/>
                      <a:pt x="2232" y="18734"/>
                      <a:pt x="2218" y="18737"/>
                    </a:cubicBezTo>
                    <a:cubicBezTo>
                      <a:pt x="2055" y="18766"/>
                      <a:pt x="1947" y="18913"/>
                      <a:pt x="1960" y="19076"/>
                    </a:cubicBezTo>
                    <a:cubicBezTo>
                      <a:pt x="2042" y="19648"/>
                      <a:pt x="2411" y="20112"/>
                      <a:pt x="2901" y="20356"/>
                    </a:cubicBezTo>
                    <a:lnTo>
                      <a:pt x="2901" y="20791"/>
                    </a:lnTo>
                    <a:cubicBezTo>
                      <a:pt x="2901" y="21379"/>
                      <a:pt x="2424" y="21852"/>
                      <a:pt x="1839" y="21852"/>
                    </a:cubicBezTo>
                    <a:cubicBezTo>
                      <a:pt x="1255" y="21852"/>
                      <a:pt x="778" y="21379"/>
                      <a:pt x="778" y="20791"/>
                    </a:cubicBezTo>
                    <a:lnTo>
                      <a:pt x="778" y="17567"/>
                    </a:lnTo>
                    <a:cubicBezTo>
                      <a:pt x="1075" y="17839"/>
                      <a:pt x="1483" y="18002"/>
                      <a:pt x="1921" y="18002"/>
                    </a:cubicBezTo>
                    <a:cubicBezTo>
                      <a:pt x="2260" y="18002"/>
                      <a:pt x="2574" y="17907"/>
                      <a:pt x="2845" y="17744"/>
                    </a:cubicBezTo>
                    <a:cubicBezTo>
                      <a:pt x="2974" y="17690"/>
                      <a:pt x="3110" y="17663"/>
                      <a:pt x="3248" y="17663"/>
                    </a:cubicBezTo>
                    <a:cubicBezTo>
                      <a:pt x="3386" y="17663"/>
                      <a:pt x="3526" y="17690"/>
                      <a:pt x="3661" y="17744"/>
                    </a:cubicBezTo>
                    <a:cubicBezTo>
                      <a:pt x="3949" y="17852"/>
                      <a:pt x="4164" y="18070"/>
                      <a:pt x="4288" y="18341"/>
                    </a:cubicBezTo>
                    <a:cubicBezTo>
                      <a:pt x="4328" y="18452"/>
                      <a:pt x="4439" y="18521"/>
                      <a:pt x="4560" y="18521"/>
                    </a:cubicBezTo>
                    <a:cubicBezTo>
                      <a:pt x="4586" y="18521"/>
                      <a:pt x="4628" y="18505"/>
                      <a:pt x="4667" y="18492"/>
                    </a:cubicBezTo>
                    <a:cubicBezTo>
                      <a:pt x="4818" y="18423"/>
                      <a:pt x="4886" y="18260"/>
                      <a:pt x="4818" y="18113"/>
                    </a:cubicBezTo>
                    <a:cubicBezTo>
                      <a:pt x="4641" y="17688"/>
                      <a:pt x="4302" y="17362"/>
                      <a:pt x="3880" y="17198"/>
                    </a:cubicBezTo>
                    <a:cubicBezTo>
                      <a:pt x="3743" y="17133"/>
                      <a:pt x="3593" y="17104"/>
                      <a:pt x="3443" y="17091"/>
                    </a:cubicBezTo>
                    <a:cubicBezTo>
                      <a:pt x="3580" y="16846"/>
                      <a:pt x="3648" y="16562"/>
                      <a:pt x="3648" y="16274"/>
                    </a:cubicBezTo>
                    <a:lnTo>
                      <a:pt x="3648" y="15036"/>
                    </a:lnTo>
                    <a:cubicBezTo>
                      <a:pt x="3648" y="14873"/>
                      <a:pt x="3511" y="14736"/>
                      <a:pt x="3348" y="14736"/>
                    </a:cubicBezTo>
                    <a:cubicBezTo>
                      <a:pt x="3185" y="14736"/>
                      <a:pt x="3064" y="14873"/>
                      <a:pt x="3064" y="15036"/>
                    </a:cubicBezTo>
                    <a:lnTo>
                      <a:pt x="3064" y="16274"/>
                    </a:lnTo>
                    <a:cubicBezTo>
                      <a:pt x="3064" y="16656"/>
                      <a:pt x="2858" y="17009"/>
                      <a:pt x="2574" y="17215"/>
                    </a:cubicBezTo>
                    <a:lnTo>
                      <a:pt x="2561" y="17215"/>
                    </a:lnTo>
                    <a:cubicBezTo>
                      <a:pt x="2531" y="17228"/>
                      <a:pt x="2505" y="17241"/>
                      <a:pt x="2479" y="17267"/>
                    </a:cubicBezTo>
                    <a:cubicBezTo>
                      <a:pt x="2316" y="17362"/>
                      <a:pt x="2123" y="17417"/>
                      <a:pt x="1921" y="17417"/>
                    </a:cubicBezTo>
                    <a:cubicBezTo>
                      <a:pt x="1281" y="17417"/>
                      <a:pt x="778" y="16901"/>
                      <a:pt x="778" y="16274"/>
                    </a:cubicBezTo>
                    <a:lnTo>
                      <a:pt x="778" y="15595"/>
                    </a:lnTo>
                    <a:cubicBezTo>
                      <a:pt x="1049" y="15784"/>
                      <a:pt x="1388" y="15892"/>
                      <a:pt x="1757" y="15892"/>
                    </a:cubicBezTo>
                    <a:cubicBezTo>
                      <a:pt x="1908" y="15892"/>
                      <a:pt x="2042" y="15771"/>
                      <a:pt x="2042" y="15608"/>
                    </a:cubicBezTo>
                    <a:cubicBezTo>
                      <a:pt x="2042" y="15445"/>
                      <a:pt x="1908" y="15307"/>
                      <a:pt x="1757" y="15307"/>
                    </a:cubicBezTo>
                    <a:cubicBezTo>
                      <a:pt x="1104" y="15307"/>
                      <a:pt x="585" y="14791"/>
                      <a:pt x="585" y="14138"/>
                    </a:cubicBezTo>
                    <a:cubicBezTo>
                      <a:pt x="585" y="13498"/>
                      <a:pt x="1104" y="12969"/>
                      <a:pt x="1757" y="12969"/>
                    </a:cubicBezTo>
                    <a:lnTo>
                      <a:pt x="1921" y="12969"/>
                    </a:lnTo>
                    <a:cubicBezTo>
                      <a:pt x="2871" y="12969"/>
                      <a:pt x="3648" y="12192"/>
                      <a:pt x="3648" y="11238"/>
                    </a:cubicBezTo>
                    <a:lnTo>
                      <a:pt x="3648" y="10340"/>
                    </a:lnTo>
                    <a:cubicBezTo>
                      <a:pt x="4831" y="10206"/>
                      <a:pt x="5758" y="9197"/>
                      <a:pt x="5758" y="7989"/>
                    </a:cubicBezTo>
                    <a:cubicBezTo>
                      <a:pt x="5758" y="6682"/>
                      <a:pt x="4710" y="5634"/>
                      <a:pt x="3417" y="5621"/>
                    </a:cubicBezTo>
                    <a:cubicBezTo>
                      <a:pt x="3159" y="5089"/>
                      <a:pt x="2613" y="4707"/>
                      <a:pt x="1973" y="4707"/>
                    </a:cubicBezTo>
                    <a:cubicBezTo>
                      <a:pt x="1810" y="4707"/>
                      <a:pt x="1689" y="4844"/>
                      <a:pt x="1689" y="5007"/>
                    </a:cubicBezTo>
                    <a:cubicBezTo>
                      <a:pt x="1689" y="5170"/>
                      <a:pt x="1810" y="5308"/>
                      <a:pt x="1973" y="5308"/>
                    </a:cubicBezTo>
                    <a:cubicBezTo>
                      <a:pt x="2531" y="5308"/>
                      <a:pt x="2982" y="5755"/>
                      <a:pt x="2982" y="6313"/>
                    </a:cubicBezTo>
                    <a:cubicBezTo>
                      <a:pt x="2982" y="6872"/>
                      <a:pt x="2531" y="7319"/>
                      <a:pt x="1973" y="7319"/>
                    </a:cubicBezTo>
                    <a:cubicBezTo>
                      <a:pt x="1810" y="7319"/>
                      <a:pt x="1689" y="7456"/>
                      <a:pt x="1689" y="7620"/>
                    </a:cubicBezTo>
                    <a:cubicBezTo>
                      <a:pt x="1689" y="7783"/>
                      <a:pt x="1810" y="7907"/>
                      <a:pt x="1973" y="7907"/>
                    </a:cubicBezTo>
                    <a:cubicBezTo>
                      <a:pt x="2858" y="7907"/>
                      <a:pt x="3580" y="7198"/>
                      <a:pt x="3580" y="6313"/>
                    </a:cubicBezTo>
                    <a:cubicBezTo>
                      <a:pt x="3580" y="6274"/>
                      <a:pt x="3567" y="6245"/>
                      <a:pt x="3567" y="6219"/>
                    </a:cubicBezTo>
                    <a:lnTo>
                      <a:pt x="3567" y="6219"/>
                    </a:lnTo>
                    <a:cubicBezTo>
                      <a:pt x="4465" y="6300"/>
                      <a:pt x="5174" y="7061"/>
                      <a:pt x="5174" y="7989"/>
                    </a:cubicBezTo>
                    <a:cubicBezTo>
                      <a:pt x="5174" y="8844"/>
                      <a:pt x="4560" y="9566"/>
                      <a:pt x="3730" y="9729"/>
                    </a:cubicBezTo>
                    <a:lnTo>
                      <a:pt x="3635" y="9729"/>
                    </a:lnTo>
                    <a:cubicBezTo>
                      <a:pt x="3551" y="9748"/>
                      <a:pt x="3467" y="9757"/>
                      <a:pt x="3384" y="9757"/>
                    </a:cubicBezTo>
                    <a:cubicBezTo>
                      <a:pt x="2860" y="9757"/>
                      <a:pt x="2379" y="9399"/>
                      <a:pt x="2260" y="8858"/>
                    </a:cubicBezTo>
                    <a:cubicBezTo>
                      <a:pt x="2238" y="8721"/>
                      <a:pt x="2120" y="8632"/>
                      <a:pt x="1986" y="8632"/>
                    </a:cubicBezTo>
                    <a:cubicBezTo>
                      <a:pt x="1960" y="8632"/>
                      <a:pt x="1934" y="8635"/>
                      <a:pt x="1908" y="8642"/>
                    </a:cubicBezTo>
                    <a:cubicBezTo>
                      <a:pt x="1757" y="8668"/>
                      <a:pt x="1646" y="8831"/>
                      <a:pt x="1689" y="8982"/>
                    </a:cubicBezTo>
                    <a:cubicBezTo>
                      <a:pt x="1839" y="9687"/>
                      <a:pt x="2398" y="10193"/>
                      <a:pt x="3064" y="10314"/>
                    </a:cubicBezTo>
                    <a:lnTo>
                      <a:pt x="3064" y="11238"/>
                    </a:lnTo>
                    <a:cubicBezTo>
                      <a:pt x="3064" y="11865"/>
                      <a:pt x="2545" y="12381"/>
                      <a:pt x="1921" y="12381"/>
                    </a:cubicBezTo>
                    <a:cubicBezTo>
                      <a:pt x="1281" y="12381"/>
                      <a:pt x="778" y="11865"/>
                      <a:pt x="778" y="11238"/>
                    </a:cubicBezTo>
                    <a:lnTo>
                      <a:pt x="778" y="1647"/>
                    </a:lnTo>
                    <a:cubicBezTo>
                      <a:pt x="778" y="1062"/>
                      <a:pt x="1255" y="585"/>
                      <a:pt x="1839" y="585"/>
                    </a:cubicBezTo>
                    <a:close/>
                    <a:moveTo>
                      <a:pt x="1839" y="1"/>
                    </a:moveTo>
                    <a:cubicBezTo>
                      <a:pt x="928" y="1"/>
                      <a:pt x="193" y="735"/>
                      <a:pt x="193" y="1647"/>
                    </a:cubicBezTo>
                    <a:lnTo>
                      <a:pt x="193" y="11238"/>
                    </a:lnTo>
                    <a:cubicBezTo>
                      <a:pt x="193" y="11797"/>
                      <a:pt x="451" y="12300"/>
                      <a:pt x="872" y="12626"/>
                    </a:cubicBezTo>
                    <a:cubicBezTo>
                      <a:pt x="356" y="12927"/>
                      <a:pt x="0" y="13498"/>
                      <a:pt x="0" y="14138"/>
                    </a:cubicBezTo>
                    <a:cubicBezTo>
                      <a:pt x="0" y="14422"/>
                      <a:pt x="69" y="14697"/>
                      <a:pt x="193" y="14942"/>
                    </a:cubicBezTo>
                    <a:lnTo>
                      <a:pt x="193" y="14968"/>
                    </a:lnTo>
                    <a:lnTo>
                      <a:pt x="193" y="20791"/>
                    </a:lnTo>
                    <a:cubicBezTo>
                      <a:pt x="193" y="21705"/>
                      <a:pt x="928" y="22440"/>
                      <a:pt x="1839" y="22440"/>
                    </a:cubicBezTo>
                    <a:cubicBezTo>
                      <a:pt x="2750" y="22440"/>
                      <a:pt x="3485" y="21705"/>
                      <a:pt x="3485" y="20791"/>
                    </a:cubicBezTo>
                    <a:lnTo>
                      <a:pt x="3485" y="20533"/>
                    </a:lnTo>
                    <a:cubicBezTo>
                      <a:pt x="3541" y="20546"/>
                      <a:pt x="3606" y="20546"/>
                      <a:pt x="3661" y="20546"/>
                    </a:cubicBezTo>
                    <a:cubicBezTo>
                      <a:pt x="3743" y="20546"/>
                      <a:pt x="3825" y="20533"/>
                      <a:pt x="3906" y="20533"/>
                    </a:cubicBezTo>
                    <a:cubicBezTo>
                      <a:pt x="3933" y="20520"/>
                      <a:pt x="3949" y="20520"/>
                      <a:pt x="3962" y="20520"/>
                    </a:cubicBezTo>
                    <a:cubicBezTo>
                      <a:pt x="5226" y="20438"/>
                      <a:pt x="6235" y="19390"/>
                      <a:pt x="6274" y="18113"/>
                    </a:cubicBezTo>
                    <a:cubicBezTo>
                      <a:pt x="7580" y="17607"/>
                      <a:pt x="8452" y="16369"/>
                      <a:pt x="8452" y="14955"/>
                    </a:cubicBezTo>
                    <a:cubicBezTo>
                      <a:pt x="8452" y="14791"/>
                      <a:pt x="8439" y="14628"/>
                      <a:pt x="8410" y="14465"/>
                    </a:cubicBezTo>
                    <a:cubicBezTo>
                      <a:pt x="8384" y="14151"/>
                      <a:pt x="8302" y="13851"/>
                      <a:pt x="8165" y="13593"/>
                    </a:cubicBezTo>
                    <a:cubicBezTo>
                      <a:pt x="8831" y="12953"/>
                      <a:pt x="9200" y="12084"/>
                      <a:pt x="9200" y="11157"/>
                    </a:cubicBezTo>
                    <a:cubicBezTo>
                      <a:pt x="9200" y="10846"/>
                      <a:pt x="9158" y="10546"/>
                      <a:pt x="9076" y="10259"/>
                    </a:cubicBezTo>
                    <a:cubicBezTo>
                      <a:pt x="9024" y="9961"/>
                      <a:pt x="8913" y="9687"/>
                      <a:pt x="8750" y="9458"/>
                    </a:cubicBezTo>
                    <a:cubicBezTo>
                      <a:pt x="8642" y="9279"/>
                      <a:pt x="8521" y="9116"/>
                      <a:pt x="8384" y="8952"/>
                    </a:cubicBezTo>
                    <a:cubicBezTo>
                      <a:pt x="8766" y="8342"/>
                      <a:pt x="8942" y="7633"/>
                      <a:pt x="8900" y="6911"/>
                    </a:cubicBezTo>
                    <a:cubicBezTo>
                      <a:pt x="8831" y="6111"/>
                      <a:pt x="8492" y="5334"/>
                      <a:pt x="7920" y="4762"/>
                    </a:cubicBezTo>
                    <a:cubicBezTo>
                      <a:pt x="7580" y="4423"/>
                      <a:pt x="7159" y="4165"/>
                      <a:pt x="6725" y="3988"/>
                    </a:cubicBezTo>
                    <a:cubicBezTo>
                      <a:pt x="6708" y="3782"/>
                      <a:pt x="6682" y="3580"/>
                      <a:pt x="6614" y="3374"/>
                    </a:cubicBezTo>
                    <a:cubicBezTo>
                      <a:pt x="6562" y="3142"/>
                      <a:pt x="6450" y="2910"/>
                      <a:pt x="6300" y="2708"/>
                    </a:cubicBezTo>
                    <a:cubicBezTo>
                      <a:pt x="6219" y="2571"/>
                      <a:pt x="6111" y="2437"/>
                      <a:pt x="5990" y="2326"/>
                    </a:cubicBezTo>
                    <a:cubicBezTo>
                      <a:pt x="5521" y="1847"/>
                      <a:pt x="4883" y="1600"/>
                      <a:pt x="4238" y="1600"/>
                    </a:cubicBezTo>
                    <a:cubicBezTo>
                      <a:pt x="3985" y="1600"/>
                      <a:pt x="3731" y="1638"/>
                      <a:pt x="3485" y="1715"/>
                    </a:cubicBezTo>
                    <a:lnTo>
                      <a:pt x="3485" y="1647"/>
                    </a:lnTo>
                    <a:cubicBezTo>
                      <a:pt x="3485" y="735"/>
                      <a:pt x="2750" y="1"/>
                      <a:pt x="18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7" name="Google Shape;96;p16">
              <a:extLst>
                <a:ext uri="{FF2B5EF4-FFF2-40B4-BE49-F238E27FC236}">
                  <a16:creationId xmlns:a16="http://schemas.microsoft.com/office/drawing/2014/main" id="{5214FF89-62E4-4B8C-85CB-CEF34EBE5671}"/>
                </a:ext>
              </a:extLst>
            </p:cNvPr>
            <p:cNvSpPr/>
            <p:nvPr/>
          </p:nvSpPr>
          <p:spPr>
            <a:xfrm>
              <a:off x="5008901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8B05680-FECF-4FC5-9D1E-5E3AB8917165}"/>
              </a:ext>
            </a:extLst>
          </p:cNvPr>
          <p:cNvGrpSpPr/>
          <p:nvPr/>
        </p:nvGrpSpPr>
        <p:grpSpPr>
          <a:xfrm rot="10509461" flipV="1">
            <a:off x="4731022" y="4367047"/>
            <a:ext cx="118958" cy="370452"/>
            <a:chOff x="3109448" y="1168350"/>
            <a:chExt cx="1344430" cy="3275769"/>
          </a:xfrm>
        </p:grpSpPr>
        <p:sp>
          <p:nvSpPr>
            <p:cNvPr id="63" name="Google Shape;91;p16">
              <a:extLst>
                <a:ext uri="{FF2B5EF4-FFF2-40B4-BE49-F238E27FC236}">
                  <a16:creationId xmlns:a16="http://schemas.microsoft.com/office/drawing/2014/main" id="{8F629573-81F4-441E-96CA-6FAB8EABD5B9}"/>
                </a:ext>
              </a:extLst>
            </p:cNvPr>
            <p:cNvSpPr/>
            <p:nvPr/>
          </p:nvSpPr>
          <p:spPr>
            <a:xfrm>
              <a:off x="3159806" y="1229949"/>
              <a:ext cx="1294072" cy="3152199"/>
            </a:xfrm>
            <a:custGeom>
              <a:avLst/>
              <a:gdLst/>
              <a:ahLst/>
              <a:cxnLst/>
              <a:rect l="l" t="t" r="r" b="b"/>
              <a:pathLst>
                <a:path w="8195" h="19962" extrusionOk="0">
                  <a:moveTo>
                    <a:pt x="6545" y="0"/>
                  </a:moveTo>
                  <a:cubicBezTo>
                    <a:pt x="5745" y="0"/>
                    <a:pt x="5092" y="654"/>
                    <a:pt x="5092" y="1457"/>
                  </a:cubicBezTo>
                  <a:lnTo>
                    <a:pt x="5092" y="1525"/>
                  </a:lnTo>
                  <a:cubicBezTo>
                    <a:pt x="4875" y="1457"/>
                    <a:pt x="4650" y="1424"/>
                    <a:pt x="4426" y="1424"/>
                  </a:cubicBezTo>
                  <a:cubicBezTo>
                    <a:pt x="3849" y="1424"/>
                    <a:pt x="3276" y="1646"/>
                    <a:pt x="2845" y="2068"/>
                  </a:cubicBezTo>
                  <a:cubicBezTo>
                    <a:pt x="2750" y="2179"/>
                    <a:pt x="2655" y="2286"/>
                    <a:pt x="2574" y="2407"/>
                  </a:cubicBezTo>
                  <a:cubicBezTo>
                    <a:pt x="2437" y="2600"/>
                    <a:pt x="2355" y="2789"/>
                    <a:pt x="2300" y="3008"/>
                  </a:cubicBezTo>
                  <a:cubicBezTo>
                    <a:pt x="2247" y="3185"/>
                    <a:pt x="2218" y="3361"/>
                    <a:pt x="2205" y="3550"/>
                  </a:cubicBezTo>
                  <a:cubicBezTo>
                    <a:pt x="1810" y="3701"/>
                    <a:pt x="1444" y="3932"/>
                    <a:pt x="1143" y="4233"/>
                  </a:cubicBezTo>
                  <a:cubicBezTo>
                    <a:pt x="627" y="4749"/>
                    <a:pt x="314" y="5428"/>
                    <a:pt x="275" y="6150"/>
                  </a:cubicBezTo>
                  <a:cubicBezTo>
                    <a:pt x="219" y="6790"/>
                    <a:pt x="382" y="7430"/>
                    <a:pt x="722" y="7959"/>
                  </a:cubicBezTo>
                  <a:cubicBezTo>
                    <a:pt x="601" y="8109"/>
                    <a:pt x="490" y="8260"/>
                    <a:pt x="396" y="8410"/>
                  </a:cubicBezTo>
                  <a:cubicBezTo>
                    <a:pt x="258" y="8629"/>
                    <a:pt x="151" y="8857"/>
                    <a:pt x="95" y="9119"/>
                  </a:cubicBezTo>
                  <a:cubicBezTo>
                    <a:pt x="30" y="9377"/>
                    <a:pt x="0" y="9648"/>
                    <a:pt x="0" y="9919"/>
                  </a:cubicBezTo>
                  <a:cubicBezTo>
                    <a:pt x="0" y="10751"/>
                    <a:pt x="327" y="11525"/>
                    <a:pt x="912" y="12097"/>
                  </a:cubicBezTo>
                  <a:cubicBezTo>
                    <a:pt x="791" y="12329"/>
                    <a:pt x="722" y="12587"/>
                    <a:pt x="696" y="12858"/>
                  </a:cubicBezTo>
                  <a:cubicBezTo>
                    <a:pt x="683" y="13008"/>
                    <a:pt x="667" y="13158"/>
                    <a:pt x="667" y="13309"/>
                  </a:cubicBezTo>
                  <a:cubicBezTo>
                    <a:pt x="667" y="14559"/>
                    <a:pt x="1431" y="15676"/>
                    <a:pt x="2600" y="16111"/>
                  </a:cubicBezTo>
                  <a:cubicBezTo>
                    <a:pt x="2626" y="17254"/>
                    <a:pt x="3541" y="18181"/>
                    <a:pt x="4667" y="18246"/>
                  </a:cubicBezTo>
                  <a:cubicBezTo>
                    <a:pt x="4684" y="18263"/>
                    <a:pt x="4684" y="18263"/>
                    <a:pt x="4697" y="18263"/>
                  </a:cubicBezTo>
                  <a:cubicBezTo>
                    <a:pt x="4778" y="18276"/>
                    <a:pt x="4847" y="18276"/>
                    <a:pt x="4929" y="18276"/>
                  </a:cubicBezTo>
                  <a:lnTo>
                    <a:pt x="5092" y="18276"/>
                  </a:lnTo>
                  <a:lnTo>
                    <a:pt x="5092" y="18491"/>
                  </a:lnTo>
                  <a:cubicBezTo>
                    <a:pt x="5092" y="19308"/>
                    <a:pt x="5745" y="19961"/>
                    <a:pt x="6545" y="19961"/>
                  </a:cubicBezTo>
                  <a:cubicBezTo>
                    <a:pt x="7362" y="19961"/>
                    <a:pt x="8015" y="19308"/>
                    <a:pt x="8015" y="18491"/>
                  </a:cubicBezTo>
                  <a:lnTo>
                    <a:pt x="8015" y="13309"/>
                  </a:lnTo>
                  <a:lnTo>
                    <a:pt x="8015" y="13295"/>
                  </a:lnTo>
                  <a:cubicBezTo>
                    <a:pt x="8126" y="13077"/>
                    <a:pt x="8194" y="12832"/>
                    <a:pt x="8194" y="12587"/>
                  </a:cubicBezTo>
                  <a:cubicBezTo>
                    <a:pt x="8194" y="12166"/>
                    <a:pt x="7554" y="11783"/>
                    <a:pt x="7280" y="11499"/>
                  </a:cubicBezTo>
                  <a:lnTo>
                    <a:pt x="7757" y="10859"/>
                  </a:lnTo>
                  <a:cubicBezTo>
                    <a:pt x="7920" y="10614"/>
                    <a:pt x="8015" y="10314"/>
                    <a:pt x="8015" y="10000"/>
                  </a:cubicBezTo>
                  <a:lnTo>
                    <a:pt x="8015" y="1457"/>
                  </a:lnTo>
                  <a:cubicBezTo>
                    <a:pt x="8015" y="654"/>
                    <a:pt x="7362" y="0"/>
                    <a:pt x="6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92;p16">
              <a:extLst>
                <a:ext uri="{FF2B5EF4-FFF2-40B4-BE49-F238E27FC236}">
                  <a16:creationId xmlns:a16="http://schemas.microsoft.com/office/drawing/2014/main" id="{292528E2-EDCB-4705-8FF2-D33446698E63}"/>
                </a:ext>
              </a:extLst>
            </p:cNvPr>
            <p:cNvSpPr/>
            <p:nvPr/>
          </p:nvSpPr>
          <p:spPr>
            <a:xfrm>
              <a:off x="3109448" y="1168350"/>
              <a:ext cx="1344384" cy="3275769"/>
            </a:xfrm>
            <a:custGeom>
              <a:avLst/>
              <a:gdLst/>
              <a:ahLst/>
              <a:cxnLst/>
              <a:rect l="l" t="t" r="r" b="b"/>
              <a:pathLst>
                <a:path w="9210" h="22441" extrusionOk="0">
                  <a:moveTo>
                    <a:pt x="7361" y="585"/>
                  </a:moveTo>
                  <a:cubicBezTo>
                    <a:pt x="7946" y="585"/>
                    <a:pt x="8423" y="1062"/>
                    <a:pt x="8423" y="1647"/>
                  </a:cubicBezTo>
                  <a:lnTo>
                    <a:pt x="8423" y="11238"/>
                  </a:lnTo>
                  <a:cubicBezTo>
                    <a:pt x="8423" y="11865"/>
                    <a:pt x="7920" y="12381"/>
                    <a:pt x="7280" y="12381"/>
                  </a:cubicBezTo>
                  <a:cubicBezTo>
                    <a:pt x="6653" y="12381"/>
                    <a:pt x="6137" y="11865"/>
                    <a:pt x="6137" y="11238"/>
                  </a:cubicBezTo>
                  <a:lnTo>
                    <a:pt x="6137" y="10314"/>
                  </a:lnTo>
                  <a:cubicBezTo>
                    <a:pt x="6803" y="10193"/>
                    <a:pt x="7361" y="9687"/>
                    <a:pt x="7511" y="8982"/>
                  </a:cubicBezTo>
                  <a:cubicBezTo>
                    <a:pt x="7551" y="8831"/>
                    <a:pt x="7443" y="8668"/>
                    <a:pt x="7293" y="8642"/>
                  </a:cubicBezTo>
                  <a:cubicBezTo>
                    <a:pt x="7266" y="8635"/>
                    <a:pt x="7240" y="8632"/>
                    <a:pt x="7215" y="8632"/>
                  </a:cubicBezTo>
                  <a:cubicBezTo>
                    <a:pt x="7084" y="8632"/>
                    <a:pt x="6973" y="8721"/>
                    <a:pt x="6940" y="8858"/>
                  </a:cubicBezTo>
                  <a:cubicBezTo>
                    <a:pt x="6822" y="9399"/>
                    <a:pt x="6348" y="9757"/>
                    <a:pt x="5820" y="9757"/>
                  </a:cubicBezTo>
                  <a:cubicBezTo>
                    <a:pt x="5736" y="9757"/>
                    <a:pt x="5650" y="9748"/>
                    <a:pt x="5565" y="9729"/>
                  </a:cubicBezTo>
                  <a:lnTo>
                    <a:pt x="5470" y="9729"/>
                  </a:lnTo>
                  <a:cubicBezTo>
                    <a:pt x="4654" y="9566"/>
                    <a:pt x="4027" y="8844"/>
                    <a:pt x="4027" y="7989"/>
                  </a:cubicBezTo>
                  <a:cubicBezTo>
                    <a:pt x="4027" y="7061"/>
                    <a:pt x="4735" y="6300"/>
                    <a:pt x="5634" y="6219"/>
                  </a:cubicBezTo>
                  <a:lnTo>
                    <a:pt x="5634" y="6313"/>
                  </a:lnTo>
                  <a:cubicBezTo>
                    <a:pt x="5634" y="7198"/>
                    <a:pt x="6339" y="7907"/>
                    <a:pt x="7224" y="7907"/>
                  </a:cubicBezTo>
                  <a:cubicBezTo>
                    <a:pt x="7387" y="7907"/>
                    <a:pt x="7524" y="7783"/>
                    <a:pt x="7524" y="7620"/>
                  </a:cubicBezTo>
                  <a:cubicBezTo>
                    <a:pt x="7524" y="7456"/>
                    <a:pt x="7387" y="7319"/>
                    <a:pt x="7224" y="7319"/>
                  </a:cubicBezTo>
                  <a:cubicBezTo>
                    <a:pt x="6666" y="7319"/>
                    <a:pt x="6218" y="6872"/>
                    <a:pt x="6218" y="6313"/>
                  </a:cubicBezTo>
                  <a:cubicBezTo>
                    <a:pt x="6218" y="5755"/>
                    <a:pt x="6666" y="5308"/>
                    <a:pt x="7224" y="5308"/>
                  </a:cubicBezTo>
                  <a:cubicBezTo>
                    <a:pt x="7387" y="5308"/>
                    <a:pt x="7524" y="5170"/>
                    <a:pt x="7524" y="5007"/>
                  </a:cubicBezTo>
                  <a:cubicBezTo>
                    <a:pt x="7524" y="4844"/>
                    <a:pt x="7387" y="4707"/>
                    <a:pt x="7224" y="4707"/>
                  </a:cubicBezTo>
                  <a:cubicBezTo>
                    <a:pt x="6597" y="4707"/>
                    <a:pt x="6042" y="5089"/>
                    <a:pt x="5781" y="5621"/>
                  </a:cubicBezTo>
                  <a:cubicBezTo>
                    <a:pt x="4491" y="5634"/>
                    <a:pt x="3442" y="6682"/>
                    <a:pt x="3442" y="7989"/>
                  </a:cubicBezTo>
                  <a:cubicBezTo>
                    <a:pt x="3442" y="9197"/>
                    <a:pt x="4366" y="10206"/>
                    <a:pt x="5552" y="10340"/>
                  </a:cubicBezTo>
                  <a:lnTo>
                    <a:pt x="5552" y="11238"/>
                  </a:lnTo>
                  <a:cubicBezTo>
                    <a:pt x="5552" y="12192"/>
                    <a:pt x="6326" y="12969"/>
                    <a:pt x="7280" y="12969"/>
                  </a:cubicBezTo>
                  <a:lnTo>
                    <a:pt x="7456" y="12969"/>
                  </a:lnTo>
                  <a:cubicBezTo>
                    <a:pt x="8096" y="12969"/>
                    <a:pt x="8612" y="13498"/>
                    <a:pt x="8612" y="14138"/>
                  </a:cubicBezTo>
                  <a:cubicBezTo>
                    <a:pt x="8612" y="14791"/>
                    <a:pt x="8096" y="15307"/>
                    <a:pt x="7456" y="15307"/>
                  </a:cubicBezTo>
                  <a:cubicBezTo>
                    <a:pt x="7293" y="15307"/>
                    <a:pt x="7155" y="15445"/>
                    <a:pt x="7155" y="15608"/>
                  </a:cubicBezTo>
                  <a:cubicBezTo>
                    <a:pt x="7155" y="15771"/>
                    <a:pt x="7293" y="15892"/>
                    <a:pt x="7456" y="15892"/>
                  </a:cubicBezTo>
                  <a:cubicBezTo>
                    <a:pt x="7809" y="15892"/>
                    <a:pt x="8148" y="15784"/>
                    <a:pt x="8423" y="15595"/>
                  </a:cubicBezTo>
                  <a:lnTo>
                    <a:pt x="8423" y="16274"/>
                  </a:lnTo>
                  <a:cubicBezTo>
                    <a:pt x="8423" y="16901"/>
                    <a:pt x="7920" y="17417"/>
                    <a:pt x="7280" y="17417"/>
                  </a:cubicBezTo>
                  <a:cubicBezTo>
                    <a:pt x="7074" y="17417"/>
                    <a:pt x="6884" y="17362"/>
                    <a:pt x="6721" y="17267"/>
                  </a:cubicBezTo>
                  <a:cubicBezTo>
                    <a:pt x="6695" y="17241"/>
                    <a:pt x="6666" y="17228"/>
                    <a:pt x="6639" y="17215"/>
                  </a:cubicBezTo>
                  <a:cubicBezTo>
                    <a:pt x="6339" y="17009"/>
                    <a:pt x="6137" y="16656"/>
                    <a:pt x="6137" y="16274"/>
                  </a:cubicBezTo>
                  <a:lnTo>
                    <a:pt x="6137" y="15036"/>
                  </a:lnTo>
                  <a:cubicBezTo>
                    <a:pt x="6137" y="14873"/>
                    <a:pt x="6012" y="14736"/>
                    <a:pt x="5849" y="14736"/>
                  </a:cubicBezTo>
                  <a:cubicBezTo>
                    <a:pt x="5686" y="14736"/>
                    <a:pt x="5552" y="14873"/>
                    <a:pt x="5552" y="15036"/>
                  </a:cubicBezTo>
                  <a:lnTo>
                    <a:pt x="5552" y="16274"/>
                  </a:lnTo>
                  <a:cubicBezTo>
                    <a:pt x="5552" y="16562"/>
                    <a:pt x="5634" y="16846"/>
                    <a:pt x="5754" y="17091"/>
                  </a:cubicBezTo>
                  <a:cubicBezTo>
                    <a:pt x="5604" y="17104"/>
                    <a:pt x="5470" y="17133"/>
                    <a:pt x="5320" y="17198"/>
                  </a:cubicBezTo>
                  <a:cubicBezTo>
                    <a:pt x="4899" y="17362"/>
                    <a:pt x="4556" y="17688"/>
                    <a:pt x="4379" y="18113"/>
                  </a:cubicBezTo>
                  <a:cubicBezTo>
                    <a:pt x="4311" y="18260"/>
                    <a:pt x="4379" y="18423"/>
                    <a:pt x="4530" y="18492"/>
                  </a:cubicBezTo>
                  <a:cubicBezTo>
                    <a:pt x="4572" y="18505"/>
                    <a:pt x="4611" y="18521"/>
                    <a:pt x="4654" y="18521"/>
                  </a:cubicBezTo>
                  <a:cubicBezTo>
                    <a:pt x="4762" y="18521"/>
                    <a:pt x="4869" y="18452"/>
                    <a:pt x="4912" y="18341"/>
                  </a:cubicBezTo>
                  <a:cubicBezTo>
                    <a:pt x="5033" y="18070"/>
                    <a:pt x="5265" y="17852"/>
                    <a:pt x="5536" y="17744"/>
                  </a:cubicBezTo>
                  <a:cubicBezTo>
                    <a:pt x="5673" y="17690"/>
                    <a:pt x="5812" y="17663"/>
                    <a:pt x="5952" y="17663"/>
                  </a:cubicBezTo>
                  <a:cubicBezTo>
                    <a:pt x="6092" y="17663"/>
                    <a:pt x="6231" y="17690"/>
                    <a:pt x="6368" y="17744"/>
                  </a:cubicBezTo>
                  <a:cubicBezTo>
                    <a:pt x="6626" y="17907"/>
                    <a:pt x="6953" y="18002"/>
                    <a:pt x="7280" y="18002"/>
                  </a:cubicBezTo>
                  <a:cubicBezTo>
                    <a:pt x="7727" y="18002"/>
                    <a:pt x="8122" y="17839"/>
                    <a:pt x="8423" y="17567"/>
                  </a:cubicBezTo>
                  <a:lnTo>
                    <a:pt x="8423" y="20791"/>
                  </a:lnTo>
                  <a:cubicBezTo>
                    <a:pt x="8423" y="21379"/>
                    <a:pt x="7946" y="21852"/>
                    <a:pt x="7361" y="21852"/>
                  </a:cubicBezTo>
                  <a:cubicBezTo>
                    <a:pt x="6777" y="21852"/>
                    <a:pt x="6300" y="21379"/>
                    <a:pt x="6300" y="20791"/>
                  </a:cubicBezTo>
                  <a:lnTo>
                    <a:pt x="6300" y="20356"/>
                  </a:lnTo>
                  <a:cubicBezTo>
                    <a:pt x="6790" y="20112"/>
                    <a:pt x="7155" y="19648"/>
                    <a:pt x="7237" y="19076"/>
                  </a:cubicBezTo>
                  <a:cubicBezTo>
                    <a:pt x="7266" y="18913"/>
                    <a:pt x="7142" y="18766"/>
                    <a:pt x="6992" y="18737"/>
                  </a:cubicBezTo>
                  <a:cubicBezTo>
                    <a:pt x="6977" y="18734"/>
                    <a:pt x="6962" y="18733"/>
                    <a:pt x="6947" y="18733"/>
                  </a:cubicBezTo>
                  <a:cubicBezTo>
                    <a:pt x="6802" y="18733"/>
                    <a:pt x="6676" y="18845"/>
                    <a:pt x="6653" y="18982"/>
                  </a:cubicBezTo>
                  <a:cubicBezTo>
                    <a:pt x="6597" y="19377"/>
                    <a:pt x="6352" y="19690"/>
                    <a:pt x="6012" y="19854"/>
                  </a:cubicBezTo>
                  <a:cubicBezTo>
                    <a:pt x="5986" y="19854"/>
                    <a:pt x="5960" y="19854"/>
                    <a:pt x="5931" y="19867"/>
                  </a:cubicBezTo>
                  <a:cubicBezTo>
                    <a:pt x="5754" y="19909"/>
                    <a:pt x="5578" y="19935"/>
                    <a:pt x="5402" y="19935"/>
                  </a:cubicBezTo>
                  <a:cubicBezTo>
                    <a:pt x="4474" y="19935"/>
                    <a:pt x="3700" y="19269"/>
                    <a:pt x="3537" y="18384"/>
                  </a:cubicBezTo>
                  <a:cubicBezTo>
                    <a:pt x="3563" y="18328"/>
                    <a:pt x="3563" y="18276"/>
                    <a:pt x="3550" y="18221"/>
                  </a:cubicBezTo>
                  <a:cubicBezTo>
                    <a:pt x="3537" y="18165"/>
                    <a:pt x="3524" y="18113"/>
                    <a:pt x="3511" y="18044"/>
                  </a:cubicBezTo>
                  <a:lnTo>
                    <a:pt x="3511" y="17920"/>
                  </a:lnTo>
                  <a:cubicBezTo>
                    <a:pt x="3524" y="17881"/>
                    <a:pt x="3511" y="17839"/>
                    <a:pt x="3494" y="17799"/>
                  </a:cubicBezTo>
                  <a:cubicBezTo>
                    <a:pt x="3511" y="17104"/>
                    <a:pt x="3971" y="16464"/>
                    <a:pt x="4680" y="16287"/>
                  </a:cubicBezTo>
                  <a:cubicBezTo>
                    <a:pt x="4843" y="16248"/>
                    <a:pt x="4938" y="16085"/>
                    <a:pt x="4899" y="15935"/>
                  </a:cubicBezTo>
                  <a:cubicBezTo>
                    <a:pt x="4863" y="15796"/>
                    <a:pt x="4740" y="15707"/>
                    <a:pt x="4604" y="15707"/>
                  </a:cubicBezTo>
                  <a:cubicBezTo>
                    <a:pt x="4579" y="15707"/>
                    <a:pt x="4555" y="15710"/>
                    <a:pt x="4530" y="15716"/>
                  </a:cubicBezTo>
                  <a:cubicBezTo>
                    <a:pt x="3674" y="15948"/>
                    <a:pt x="3073" y="16656"/>
                    <a:pt x="2939" y="17473"/>
                  </a:cubicBezTo>
                  <a:cubicBezTo>
                    <a:pt x="1973" y="17022"/>
                    <a:pt x="1346" y="16055"/>
                    <a:pt x="1346" y="14955"/>
                  </a:cubicBezTo>
                  <a:lnTo>
                    <a:pt x="1346" y="14749"/>
                  </a:lnTo>
                  <a:cubicBezTo>
                    <a:pt x="1372" y="14710"/>
                    <a:pt x="1372" y="14667"/>
                    <a:pt x="1372" y="14628"/>
                  </a:cubicBezTo>
                  <a:lnTo>
                    <a:pt x="1372" y="14520"/>
                  </a:lnTo>
                  <a:cubicBezTo>
                    <a:pt x="1414" y="14275"/>
                    <a:pt x="1483" y="14031"/>
                    <a:pt x="1590" y="13799"/>
                  </a:cubicBezTo>
                  <a:cubicBezTo>
                    <a:pt x="1862" y="13335"/>
                    <a:pt x="2368" y="13021"/>
                    <a:pt x="2939" y="13008"/>
                  </a:cubicBezTo>
                  <a:cubicBezTo>
                    <a:pt x="3103" y="13008"/>
                    <a:pt x="3223" y="12871"/>
                    <a:pt x="3223" y="12724"/>
                  </a:cubicBezTo>
                  <a:cubicBezTo>
                    <a:pt x="3223" y="12561"/>
                    <a:pt x="3086" y="12424"/>
                    <a:pt x="2923" y="12424"/>
                  </a:cubicBezTo>
                  <a:cubicBezTo>
                    <a:pt x="2325" y="12437"/>
                    <a:pt x="1767" y="12695"/>
                    <a:pt x="1388" y="13103"/>
                  </a:cubicBezTo>
                  <a:cubicBezTo>
                    <a:pt x="869" y="12587"/>
                    <a:pt x="585" y="11891"/>
                    <a:pt x="585" y="11157"/>
                  </a:cubicBezTo>
                  <a:cubicBezTo>
                    <a:pt x="585" y="10967"/>
                    <a:pt x="611" y="10778"/>
                    <a:pt x="637" y="10601"/>
                  </a:cubicBezTo>
                  <a:cubicBezTo>
                    <a:pt x="666" y="10559"/>
                    <a:pt x="666" y="10533"/>
                    <a:pt x="679" y="10490"/>
                  </a:cubicBezTo>
                  <a:cubicBezTo>
                    <a:pt x="679" y="10464"/>
                    <a:pt x="679" y="10438"/>
                    <a:pt x="692" y="10409"/>
                  </a:cubicBezTo>
                  <a:cubicBezTo>
                    <a:pt x="748" y="10177"/>
                    <a:pt x="843" y="9961"/>
                    <a:pt x="950" y="9756"/>
                  </a:cubicBezTo>
                  <a:cubicBezTo>
                    <a:pt x="1243" y="9354"/>
                    <a:pt x="1734" y="9092"/>
                    <a:pt x="2254" y="9092"/>
                  </a:cubicBezTo>
                  <a:cubicBezTo>
                    <a:pt x="2313" y="9092"/>
                    <a:pt x="2373" y="9095"/>
                    <a:pt x="2433" y="9102"/>
                  </a:cubicBezTo>
                  <a:cubicBezTo>
                    <a:pt x="2442" y="9103"/>
                    <a:pt x="2451" y="9104"/>
                    <a:pt x="2460" y="9104"/>
                  </a:cubicBezTo>
                  <a:cubicBezTo>
                    <a:pt x="2612" y="9104"/>
                    <a:pt x="2747" y="8999"/>
                    <a:pt x="2760" y="8844"/>
                  </a:cubicBezTo>
                  <a:cubicBezTo>
                    <a:pt x="2789" y="8681"/>
                    <a:pt x="2665" y="8544"/>
                    <a:pt x="2515" y="8518"/>
                  </a:cubicBezTo>
                  <a:cubicBezTo>
                    <a:pt x="2434" y="8510"/>
                    <a:pt x="2355" y="8507"/>
                    <a:pt x="2276" y="8507"/>
                  </a:cubicBezTo>
                  <a:cubicBezTo>
                    <a:pt x="1944" y="8507"/>
                    <a:pt x="1631" y="8573"/>
                    <a:pt x="1346" y="8694"/>
                  </a:cubicBezTo>
                  <a:cubicBezTo>
                    <a:pt x="624" y="7607"/>
                    <a:pt x="761" y="6124"/>
                    <a:pt x="1698" y="5183"/>
                  </a:cubicBezTo>
                  <a:cubicBezTo>
                    <a:pt x="1960" y="4925"/>
                    <a:pt x="2270" y="4723"/>
                    <a:pt x="2596" y="4586"/>
                  </a:cubicBezTo>
                  <a:cubicBezTo>
                    <a:pt x="2720" y="4968"/>
                    <a:pt x="2952" y="5321"/>
                    <a:pt x="3266" y="5592"/>
                  </a:cubicBezTo>
                  <a:cubicBezTo>
                    <a:pt x="3318" y="5634"/>
                    <a:pt x="3387" y="5660"/>
                    <a:pt x="3455" y="5660"/>
                  </a:cubicBezTo>
                  <a:cubicBezTo>
                    <a:pt x="3537" y="5660"/>
                    <a:pt x="3619" y="5621"/>
                    <a:pt x="3674" y="5553"/>
                  </a:cubicBezTo>
                  <a:cubicBezTo>
                    <a:pt x="3782" y="5428"/>
                    <a:pt x="3769" y="5252"/>
                    <a:pt x="3645" y="5144"/>
                  </a:cubicBezTo>
                  <a:cubicBezTo>
                    <a:pt x="3155" y="4723"/>
                    <a:pt x="2992" y="4070"/>
                    <a:pt x="3168" y="3482"/>
                  </a:cubicBezTo>
                  <a:cubicBezTo>
                    <a:pt x="3210" y="3335"/>
                    <a:pt x="3279" y="3198"/>
                    <a:pt x="3374" y="3061"/>
                  </a:cubicBezTo>
                  <a:cubicBezTo>
                    <a:pt x="3400" y="3008"/>
                    <a:pt x="3442" y="2953"/>
                    <a:pt x="3481" y="2910"/>
                  </a:cubicBezTo>
                  <a:cubicBezTo>
                    <a:pt x="3494" y="2884"/>
                    <a:pt x="3511" y="2871"/>
                    <a:pt x="3524" y="2858"/>
                  </a:cubicBezTo>
                  <a:cubicBezTo>
                    <a:pt x="3550" y="2816"/>
                    <a:pt x="3592" y="2777"/>
                    <a:pt x="3619" y="2734"/>
                  </a:cubicBezTo>
                  <a:cubicBezTo>
                    <a:pt x="3988" y="2376"/>
                    <a:pt x="4475" y="2189"/>
                    <a:pt x="4968" y="2189"/>
                  </a:cubicBezTo>
                  <a:cubicBezTo>
                    <a:pt x="5220" y="2189"/>
                    <a:pt x="5475" y="2238"/>
                    <a:pt x="5715" y="2339"/>
                  </a:cubicBezTo>
                  <a:lnTo>
                    <a:pt x="5715" y="3253"/>
                  </a:lnTo>
                  <a:cubicBezTo>
                    <a:pt x="5715" y="3417"/>
                    <a:pt x="5849" y="3551"/>
                    <a:pt x="6012" y="3551"/>
                  </a:cubicBezTo>
                  <a:cubicBezTo>
                    <a:pt x="6176" y="3551"/>
                    <a:pt x="6300" y="3417"/>
                    <a:pt x="6300" y="3253"/>
                  </a:cubicBezTo>
                  <a:lnTo>
                    <a:pt x="6300" y="2163"/>
                  </a:lnTo>
                  <a:lnTo>
                    <a:pt x="6300" y="1865"/>
                  </a:lnTo>
                  <a:lnTo>
                    <a:pt x="6300" y="1647"/>
                  </a:lnTo>
                  <a:cubicBezTo>
                    <a:pt x="6300" y="1062"/>
                    <a:pt x="6777" y="585"/>
                    <a:pt x="7361" y="585"/>
                  </a:cubicBezTo>
                  <a:close/>
                  <a:moveTo>
                    <a:pt x="7361" y="1"/>
                  </a:moveTo>
                  <a:cubicBezTo>
                    <a:pt x="6463" y="1"/>
                    <a:pt x="5715" y="735"/>
                    <a:pt x="5715" y="1647"/>
                  </a:cubicBezTo>
                  <a:lnTo>
                    <a:pt x="5715" y="1715"/>
                  </a:lnTo>
                  <a:cubicBezTo>
                    <a:pt x="5469" y="1638"/>
                    <a:pt x="5215" y="1600"/>
                    <a:pt x="4962" y="1600"/>
                  </a:cubicBezTo>
                  <a:cubicBezTo>
                    <a:pt x="4317" y="1600"/>
                    <a:pt x="3679" y="1847"/>
                    <a:pt x="3210" y="2326"/>
                  </a:cubicBezTo>
                  <a:cubicBezTo>
                    <a:pt x="3086" y="2450"/>
                    <a:pt x="2978" y="2571"/>
                    <a:pt x="2897" y="2708"/>
                  </a:cubicBezTo>
                  <a:cubicBezTo>
                    <a:pt x="2747" y="2910"/>
                    <a:pt x="2652" y="3142"/>
                    <a:pt x="2583" y="3374"/>
                  </a:cubicBezTo>
                  <a:cubicBezTo>
                    <a:pt x="2531" y="3580"/>
                    <a:pt x="2489" y="3782"/>
                    <a:pt x="2489" y="3988"/>
                  </a:cubicBezTo>
                  <a:cubicBezTo>
                    <a:pt x="2041" y="4165"/>
                    <a:pt x="1633" y="4423"/>
                    <a:pt x="1290" y="4762"/>
                  </a:cubicBezTo>
                  <a:cubicBezTo>
                    <a:pt x="705" y="5334"/>
                    <a:pt x="366" y="6111"/>
                    <a:pt x="310" y="6911"/>
                  </a:cubicBezTo>
                  <a:cubicBezTo>
                    <a:pt x="258" y="7633"/>
                    <a:pt x="434" y="8342"/>
                    <a:pt x="816" y="8952"/>
                  </a:cubicBezTo>
                  <a:cubicBezTo>
                    <a:pt x="679" y="9116"/>
                    <a:pt x="555" y="9279"/>
                    <a:pt x="447" y="9458"/>
                  </a:cubicBezTo>
                  <a:cubicBezTo>
                    <a:pt x="297" y="9687"/>
                    <a:pt x="176" y="9961"/>
                    <a:pt x="121" y="10259"/>
                  </a:cubicBezTo>
                  <a:cubicBezTo>
                    <a:pt x="39" y="10546"/>
                    <a:pt x="0" y="10846"/>
                    <a:pt x="0" y="11157"/>
                  </a:cubicBezTo>
                  <a:cubicBezTo>
                    <a:pt x="0" y="12084"/>
                    <a:pt x="379" y="12953"/>
                    <a:pt x="1032" y="13593"/>
                  </a:cubicBezTo>
                  <a:cubicBezTo>
                    <a:pt x="898" y="13851"/>
                    <a:pt x="816" y="14151"/>
                    <a:pt x="787" y="14465"/>
                  </a:cubicBezTo>
                  <a:cubicBezTo>
                    <a:pt x="774" y="14628"/>
                    <a:pt x="761" y="14791"/>
                    <a:pt x="761" y="14955"/>
                  </a:cubicBezTo>
                  <a:cubicBezTo>
                    <a:pt x="761" y="16369"/>
                    <a:pt x="1617" y="17607"/>
                    <a:pt x="2923" y="18113"/>
                  </a:cubicBezTo>
                  <a:cubicBezTo>
                    <a:pt x="2965" y="19390"/>
                    <a:pt x="3971" y="20438"/>
                    <a:pt x="5238" y="20520"/>
                  </a:cubicBezTo>
                  <a:cubicBezTo>
                    <a:pt x="5251" y="20520"/>
                    <a:pt x="5278" y="20520"/>
                    <a:pt x="5291" y="20533"/>
                  </a:cubicBezTo>
                  <a:cubicBezTo>
                    <a:pt x="5372" y="20533"/>
                    <a:pt x="5454" y="20546"/>
                    <a:pt x="5536" y="20546"/>
                  </a:cubicBezTo>
                  <a:cubicBezTo>
                    <a:pt x="5591" y="20546"/>
                    <a:pt x="5660" y="20546"/>
                    <a:pt x="5715" y="20533"/>
                  </a:cubicBezTo>
                  <a:lnTo>
                    <a:pt x="5715" y="20791"/>
                  </a:lnTo>
                  <a:cubicBezTo>
                    <a:pt x="5715" y="21705"/>
                    <a:pt x="6463" y="22440"/>
                    <a:pt x="7361" y="22440"/>
                  </a:cubicBezTo>
                  <a:cubicBezTo>
                    <a:pt x="8272" y="22440"/>
                    <a:pt x="9020" y="21705"/>
                    <a:pt x="9020" y="20791"/>
                  </a:cubicBezTo>
                  <a:lnTo>
                    <a:pt x="9020" y="14968"/>
                  </a:lnTo>
                  <a:cubicBezTo>
                    <a:pt x="9020" y="14955"/>
                    <a:pt x="9007" y="14955"/>
                    <a:pt x="9007" y="14942"/>
                  </a:cubicBezTo>
                  <a:cubicBezTo>
                    <a:pt x="9144" y="14697"/>
                    <a:pt x="9210" y="14422"/>
                    <a:pt x="9210" y="14138"/>
                  </a:cubicBezTo>
                  <a:cubicBezTo>
                    <a:pt x="9210" y="13498"/>
                    <a:pt x="8857" y="12927"/>
                    <a:pt x="8328" y="12626"/>
                  </a:cubicBezTo>
                  <a:cubicBezTo>
                    <a:pt x="8749" y="12300"/>
                    <a:pt x="9020" y="11797"/>
                    <a:pt x="9020" y="11238"/>
                  </a:cubicBezTo>
                  <a:lnTo>
                    <a:pt x="9020" y="1647"/>
                  </a:lnTo>
                  <a:cubicBezTo>
                    <a:pt x="9020" y="735"/>
                    <a:pt x="8272" y="1"/>
                    <a:pt x="7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97;p16">
              <a:extLst>
                <a:ext uri="{FF2B5EF4-FFF2-40B4-BE49-F238E27FC236}">
                  <a16:creationId xmlns:a16="http://schemas.microsoft.com/office/drawing/2014/main" id="{1C6AAF34-9656-49C9-AD90-75BA5AAB62F7}"/>
                </a:ext>
              </a:extLst>
            </p:cNvPr>
            <p:cNvSpPr/>
            <p:nvPr/>
          </p:nvSpPr>
          <p:spPr>
            <a:xfrm flipH="1">
              <a:off x="3430023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E348D95-88BA-412F-9038-9CC5B5499596}"/>
              </a:ext>
            </a:extLst>
          </p:cNvPr>
          <p:cNvGrpSpPr/>
          <p:nvPr/>
        </p:nvGrpSpPr>
        <p:grpSpPr>
          <a:xfrm rot="8349075" flipV="1">
            <a:off x="5201040" y="4022640"/>
            <a:ext cx="217469" cy="549464"/>
            <a:chOff x="4613761" y="1168350"/>
            <a:chExt cx="1343070" cy="3275769"/>
          </a:xfrm>
        </p:grpSpPr>
        <p:grpSp>
          <p:nvGrpSpPr>
            <p:cNvPr id="81" name="Google Shape;93;p16">
              <a:extLst>
                <a:ext uri="{FF2B5EF4-FFF2-40B4-BE49-F238E27FC236}">
                  <a16:creationId xmlns:a16="http://schemas.microsoft.com/office/drawing/2014/main" id="{EEEC1CC0-E290-4BF3-84CC-9679130350DE}"/>
                </a:ext>
              </a:extLst>
            </p:cNvPr>
            <p:cNvGrpSpPr/>
            <p:nvPr/>
          </p:nvGrpSpPr>
          <p:grpSpPr>
            <a:xfrm>
              <a:off x="4613761" y="1168350"/>
              <a:ext cx="1343070" cy="3275769"/>
              <a:chOff x="4613761" y="1168350"/>
              <a:chExt cx="1343070" cy="3275769"/>
            </a:xfrm>
          </p:grpSpPr>
          <p:sp>
            <p:nvSpPr>
              <p:cNvPr id="83" name="Google Shape;94;p16">
                <a:extLst>
                  <a:ext uri="{FF2B5EF4-FFF2-40B4-BE49-F238E27FC236}">
                    <a16:creationId xmlns:a16="http://schemas.microsoft.com/office/drawing/2014/main" id="{09BFBC1C-4338-4E38-AC53-628690EB9A81}"/>
                  </a:ext>
                </a:extLst>
              </p:cNvPr>
              <p:cNvSpPr/>
              <p:nvPr/>
            </p:nvSpPr>
            <p:spPr>
              <a:xfrm>
                <a:off x="4633905" y="1229876"/>
                <a:ext cx="1293926" cy="315304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9962" extrusionOk="0">
                    <a:moveTo>
                      <a:pt x="1647" y="0"/>
                    </a:moveTo>
                    <a:cubicBezTo>
                      <a:pt x="830" y="0"/>
                      <a:pt x="177" y="654"/>
                      <a:pt x="177" y="1457"/>
                    </a:cubicBezTo>
                    <a:lnTo>
                      <a:pt x="177" y="10000"/>
                    </a:lnTo>
                    <a:cubicBezTo>
                      <a:pt x="177" y="10314"/>
                      <a:pt x="272" y="10614"/>
                      <a:pt x="435" y="10859"/>
                    </a:cubicBezTo>
                    <a:lnTo>
                      <a:pt x="873" y="11499"/>
                    </a:lnTo>
                    <a:cubicBezTo>
                      <a:pt x="599" y="11783"/>
                      <a:pt x="1" y="12166"/>
                      <a:pt x="1" y="12587"/>
                    </a:cubicBezTo>
                    <a:cubicBezTo>
                      <a:pt x="1" y="12832"/>
                      <a:pt x="70" y="13077"/>
                      <a:pt x="177" y="13295"/>
                    </a:cubicBezTo>
                    <a:lnTo>
                      <a:pt x="177" y="13309"/>
                    </a:lnTo>
                    <a:lnTo>
                      <a:pt x="177" y="18491"/>
                    </a:lnTo>
                    <a:cubicBezTo>
                      <a:pt x="177" y="19308"/>
                      <a:pt x="830" y="19961"/>
                      <a:pt x="1647" y="19961"/>
                    </a:cubicBezTo>
                    <a:cubicBezTo>
                      <a:pt x="2450" y="19961"/>
                      <a:pt x="3104" y="19308"/>
                      <a:pt x="3104" y="18491"/>
                    </a:cubicBezTo>
                    <a:lnTo>
                      <a:pt x="3104" y="18276"/>
                    </a:lnTo>
                    <a:lnTo>
                      <a:pt x="3267" y="18276"/>
                    </a:lnTo>
                    <a:cubicBezTo>
                      <a:pt x="3348" y="18276"/>
                      <a:pt x="3417" y="18276"/>
                      <a:pt x="3486" y="18263"/>
                    </a:cubicBezTo>
                    <a:cubicBezTo>
                      <a:pt x="3499" y="18263"/>
                      <a:pt x="3512" y="18263"/>
                      <a:pt x="3525" y="18246"/>
                    </a:cubicBezTo>
                    <a:cubicBezTo>
                      <a:pt x="4655" y="18181"/>
                      <a:pt x="5566" y="17254"/>
                      <a:pt x="5595" y="16111"/>
                    </a:cubicBezTo>
                    <a:cubicBezTo>
                      <a:pt x="6751" y="15676"/>
                      <a:pt x="7525" y="14559"/>
                      <a:pt x="7525" y="13309"/>
                    </a:cubicBezTo>
                    <a:cubicBezTo>
                      <a:pt x="7525" y="13158"/>
                      <a:pt x="7512" y="13008"/>
                      <a:pt x="7486" y="12858"/>
                    </a:cubicBezTo>
                    <a:cubicBezTo>
                      <a:pt x="7473" y="12587"/>
                      <a:pt x="7392" y="12329"/>
                      <a:pt x="7267" y="12097"/>
                    </a:cubicBezTo>
                    <a:cubicBezTo>
                      <a:pt x="7865" y="11525"/>
                      <a:pt x="8192" y="10751"/>
                      <a:pt x="8192" y="9919"/>
                    </a:cubicBezTo>
                    <a:cubicBezTo>
                      <a:pt x="8192" y="9648"/>
                      <a:pt x="8166" y="9377"/>
                      <a:pt x="8084" y="9119"/>
                    </a:cubicBezTo>
                    <a:cubicBezTo>
                      <a:pt x="8045" y="8857"/>
                      <a:pt x="7934" y="8629"/>
                      <a:pt x="7800" y="8410"/>
                    </a:cubicBezTo>
                    <a:cubicBezTo>
                      <a:pt x="7702" y="8260"/>
                      <a:pt x="7594" y="8109"/>
                      <a:pt x="7473" y="7959"/>
                    </a:cubicBezTo>
                    <a:cubicBezTo>
                      <a:pt x="7813" y="7430"/>
                      <a:pt x="7976" y="6790"/>
                      <a:pt x="7921" y="6150"/>
                    </a:cubicBezTo>
                    <a:cubicBezTo>
                      <a:pt x="7865" y="5428"/>
                      <a:pt x="7568" y="4749"/>
                      <a:pt x="7049" y="4233"/>
                    </a:cubicBezTo>
                    <a:cubicBezTo>
                      <a:pt x="6751" y="3932"/>
                      <a:pt x="6382" y="3701"/>
                      <a:pt x="5987" y="3550"/>
                    </a:cubicBezTo>
                    <a:cubicBezTo>
                      <a:pt x="5974" y="3361"/>
                      <a:pt x="5948" y="3185"/>
                      <a:pt x="5893" y="3008"/>
                    </a:cubicBezTo>
                    <a:cubicBezTo>
                      <a:pt x="5840" y="2789"/>
                      <a:pt x="5742" y="2600"/>
                      <a:pt x="5621" y="2407"/>
                    </a:cubicBezTo>
                    <a:cubicBezTo>
                      <a:pt x="5540" y="2286"/>
                      <a:pt x="5445" y="2179"/>
                      <a:pt x="5334" y="2068"/>
                    </a:cubicBezTo>
                    <a:cubicBezTo>
                      <a:pt x="4913" y="1646"/>
                      <a:pt x="4344" y="1424"/>
                      <a:pt x="3768" y="1424"/>
                    </a:cubicBezTo>
                    <a:cubicBezTo>
                      <a:pt x="3545" y="1424"/>
                      <a:pt x="3321" y="1457"/>
                      <a:pt x="3104" y="1525"/>
                    </a:cubicBezTo>
                    <a:lnTo>
                      <a:pt x="3104" y="1457"/>
                    </a:lnTo>
                    <a:cubicBezTo>
                      <a:pt x="3104" y="654"/>
                      <a:pt x="2450" y="0"/>
                      <a:pt x="16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95;p16">
                <a:extLst>
                  <a:ext uri="{FF2B5EF4-FFF2-40B4-BE49-F238E27FC236}">
                    <a16:creationId xmlns:a16="http://schemas.microsoft.com/office/drawing/2014/main" id="{D8BD4070-CEAC-4101-B25C-B062672E53AB}"/>
                  </a:ext>
                </a:extLst>
              </p:cNvPr>
              <p:cNvSpPr/>
              <p:nvPr/>
            </p:nvSpPr>
            <p:spPr>
              <a:xfrm>
                <a:off x="4613761" y="1168350"/>
                <a:ext cx="1343070" cy="3275769"/>
              </a:xfrm>
              <a:custGeom>
                <a:avLst/>
                <a:gdLst/>
                <a:ahLst/>
                <a:cxnLst/>
                <a:rect l="l" t="t" r="r" b="b"/>
                <a:pathLst>
                  <a:path w="9201" h="22441" extrusionOk="0">
                    <a:moveTo>
                      <a:pt x="1839" y="585"/>
                    </a:moveTo>
                    <a:cubicBezTo>
                      <a:pt x="2424" y="585"/>
                      <a:pt x="2901" y="1062"/>
                      <a:pt x="2901" y="1647"/>
                    </a:cubicBezTo>
                    <a:lnTo>
                      <a:pt x="2901" y="1865"/>
                    </a:lnTo>
                    <a:lnTo>
                      <a:pt x="2901" y="2163"/>
                    </a:lnTo>
                    <a:lnTo>
                      <a:pt x="2901" y="3253"/>
                    </a:lnTo>
                    <a:cubicBezTo>
                      <a:pt x="2901" y="3417"/>
                      <a:pt x="3021" y="3551"/>
                      <a:pt x="3185" y="3551"/>
                    </a:cubicBezTo>
                    <a:cubicBezTo>
                      <a:pt x="3348" y="3551"/>
                      <a:pt x="3485" y="3417"/>
                      <a:pt x="3485" y="3253"/>
                    </a:cubicBezTo>
                    <a:lnTo>
                      <a:pt x="3485" y="2339"/>
                    </a:lnTo>
                    <a:cubicBezTo>
                      <a:pt x="3726" y="2238"/>
                      <a:pt x="3980" y="2189"/>
                      <a:pt x="4233" y="2189"/>
                    </a:cubicBezTo>
                    <a:cubicBezTo>
                      <a:pt x="4725" y="2189"/>
                      <a:pt x="5213" y="2376"/>
                      <a:pt x="5582" y="2734"/>
                    </a:cubicBezTo>
                    <a:cubicBezTo>
                      <a:pt x="5608" y="2777"/>
                      <a:pt x="5647" y="2816"/>
                      <a:pt x="5676" y="2858"/>
                    </a:cubicBezTo>
                    <a:cubicBezTo>
                      <a:pt x="5690" y="2871"/>
                      <a:pt x="5703" y="2884"/>
                      <a:pt x="5716" y="2910"/>
                    </a:cubicBezTo>
                    <a:cubicBezTo>
                      <a:pt x="5758" y="2953"/>
                      <a:pt x="5797" y="3008"/>
                      <a:pt x="5840" y="3061"/>
                    </a:cubicBezTo>
                    <a:cubicBezTo>
                      <a:pt x="5921" y="3185"/>
                      <a:pt x="5990" y="3335"/>
                      <a:pt x="6029" y="3482"/>
                    </a:cubicBezTo>
                    <a:cubicBezTo>
                      <a:pt x="6206" y="4070"/>
                      <a:pt x="6042" y="4723"/>
                      <a:pt x="5552" y="5144"/>
                    </a:cubicBezTo>
                    <a:cubicBezTo>
                      <a:pt x="5432" y="5252"/>
                      <a:pt x="5418" y="5428"/>
                      <a:pt x="5526" y="5553"/>
                    </a:cubicBezTo>
                    <a:cubicBezTo>
                      <a:pt x="5582" y="5621"/>
                      <a:pt x="5663" y="5660"/>
                      <a:pt x="5745" y="5660"/>
                    </a:cubicBezTo>
                    <a:cubicBezTo>
                      <a:pt x="5810" y="5660"/>
                      <a:pt x="5879" y="5634"/>
                      <a:pt x="5934" y="5592"/>
                    </a:cubicBezTo>
                    <a:cubicBezTo>
                      <a:pt x="6261" y="5321"/>
                      <a:pt x="6480" y="4968"/>
                      <a:pt x="6601" y="4586"/>
                    </a:cubicBezTo>
                    <a:cubicBezTo>
                      <a:pt x="6927" y="4723"/>
                      <a:pt x="7241" y="4925"/>
                      <a:pt x="7499" y="5183"/>
                    </a:cubicBezTo>
                    <a:cubicBezTo>
                      <a:pt x="8439" y="6124"/>
                      <a:pt x="8573" y="7607"/>
                      <a:pt x="7852" y="8694"/>
                    </a:cubicBezTo>
                    <a:cubicBezTo>
                      <a:pt x="7566" y="8573"/>
                      <a:pt x="7253" y="8507"/>
                      <a:pt x="6928" y="8507"/>
                    </a:cubicBezTo>
                    <a:cubicBezTo>
                      <a:pt x="6851" y="8507"/>
                      <a:pt x="6773" y="8510"/>
                      <a:pt x="6695" y="8518"/>
                    </a:cubicBezTo>
                    <a:cubicBezTo>
                      <a:pt x="6532" y="8544"/>
                      <a:pt x="6411" y="8681"/>
                      <a:pt x="6437" y="8844"/>
                    </a:cubicBezTo>
                    <a:cubicBezTo>
                      <a:pt x="6450" y="8999"/>
                      <a:pt x="6585" y="9104"/>
                      <a:pt x="6737" y="9104"/>
                    </a:cubicBezTo>
                    <a:cubicBezTo>
                      <a:pt x="6746" y="9104"/>
                      <a:pt x="6755" y="9103"/>
                      <a:pt x="6764" y="9102"/>
                    </a:cubicBezTo>
                    <a:cubicBezTo>
                      <a:pt x="6825" y="9095"/>
                      <a:pt x="6886" y="9092"/>
                      <a:pt x="6947" y="9092"/>
                    </a:cubicBezTo>
                    <a:cubicBezTo>
                      <a:pt x="7474" y="9092"/>
                      <a:pt x="7954" y="9354"/>
                      <a:pt x="8247" y="9756"/>
                    </a:cubicBezTo>
                    <a:cubicBezTo>
                      <a:pt x="8358" y="9961"/>
                      <a:pt x="8452" y="10177"/>
                      <a:pt x="8521" y="10409"/>
                    </a:cubicBezTo>
                    <a:cubicBezTo>
                      <a:pt x="8521" y="10438"/>
                      <a:pt x="8521" y="10464"/>
                      <a:pt x="8534" y="10490"/>
                    </a:cubicBezTo>
                    <a:cubicBezTo>
                      <a:pt x="8534" y="10533"/>
                      <a:pt x="8547" y="10559"/>
                      <a:pt x="8560" y="10601"/>
                    </a:cubicBezTo>
                    <a:cubicBezTo>
                      <a:pt x="8603" y="10778"/>
                      <a:pt x="8616" y="10967"/>
                      <a:pt x="8616" y="11157"/>
                    </a:cubicBezTo>
                    <a:cubicBezTo>
                      <a:pt x="8616" y="11891"/>
                      <a:pt x="8328" y="12587"/>
                      <a:pt x="7812" y="13103"/>
                    </a:cubicBezTo>
                    <a:cubicBezTo>
                      <a:pt x="7430" y="12695"/>
                      <a:pt x="6888" y="12437"/>
                      <a:pt x="6274" y="12424"/>
                    </a:cubicBezTo>
                    <a:cubicBezTo>
                      <a:pt x="6111" y="12424"/>
                      <a:pt x="5974" y="12561"/>
                      <a:pt x="5974" y="12724"/>
                    </a:cubicBezTo>
                    <a:cubicBezTo>
                      <a:pt x="5974" y="12871"/>
                      <a:pt x="6098" y="13008"/>
                      <a:pt x="6261" y="13008"/>
                    </a:cubicBezTo>
                    <a:cubicBezTo>
                      <a:pt x="6833" y="13021"/>
                      <a:pt x="7336" y="13335"/>
                      <a:pt x="7607" y="13799"/>
                    </a:cubicBezTo>
                    <a:cubicBezTo>
                      <a:pt x="7718" y="14031"/>
                      <a:pt x="7786" y="14275"/>
                      <a:pt x="7825" y="14520"/>
                    </a:cubicBezTo>
                    <a:lnTo>
                      <a:pt x="7825" y="14628"/>
                    </a:lnTo>
                    <a:cubicBezTo>
                      <a:pt x="7825" y="14667"/>
                      <a:pt x="7838" y="14710"/>
                      <a:pt x="7852" y="14749"/>
                    </a:cubicBezTo>
                    <a:lnTo>
                      <a:pt x="7852" y="14955"/>
                    </a:lnTo>
                    <a:cubicBezTo>
                      <a:pt x="7852" y="16055"/>
                      <a:pt x="7228" y="17022"/>
                      <a:pt x="6261" y="17486"/>
                    </a:cubicBezTo>
                    <a:cubicBezTo>
                      <a:pt x="6137" y="16656"/>
                      <a:pt x="5526" y="15948"/>
                      <a:pt x="4667" y="15716"/>
                    </a:cubicBezTo>
                    <a:cubicBezTo>
                      <a:pt x="4643" y="15710"/>
                      <a:pt x="4618" y="15707"/>
                      <a:pt x="4594" y="15707"/>
                    </a:cubicBezTo>
                    <a:cubicBezTo>
                      <a:pt x="4462" y="15707"/>
                      <a:pt x="4351" y="15796"/>
                      <a:pt x="4315" y="15935"/>
                    </a:cubicBezTo>
                    <a:cubicBezTo>
                      <a:pt x="4275" y="16085"/>
                      <a:pt x="4370" y="16248"/>
                      <a:pt x="4520" y="16287"/>
                    </a:cubicBezTo>
                    <a:cubicBezTo>
                      <a:pt x="5226" y="16464"/>
                      <a:pt x="5690" y="17104"/>
                      <a:pt x="5703" y="17799"/>
                    </a:cubicBezTo>
                    <a:cubicBezTo>
                      <a:pt x="5690" y="17839"/>
                      <a:pt x="5690" y="17881"/>
                      <a:pt x="5690" y="17920"/>
                    </a:cubicBezTo>
                    <a:lnTo>
                      <a:pt x="5690" y="18044"/>
                    </a:lnTo>
                    <a:lnTo>
                      <a:pt x="5690" y="18057"/>
                    </a:lnTo>
                    <a:cubicBezTo>
                      <a:pt x="5676" y="18113"/>
                      <a:pt x="5676" y="18165"/>
                      <a:pt x="5647" y="18221"/>
                    </a:cubicBezTo>
                    <a:cubicBezTo>
                      <a:pt x="5634" y="18276"/>
                      <a:pt x="5647" y="18328"/>
                      <a:pt x="5663" y="18384"/>
                    </a:cubicBezTo>
                    <a:cubicBezTo>
                      <a:pt x="5500" y="19269"/>
                      <a:pt x="4723" y="19935"/>
                      <a:pt x="3799" y="19935"/>
                    </a:cubicBezTo>
                    <a:cubicBezTo>
                      <a:pt x="3622" y="19935"/>
                      <a:pt x="3443" y="19909"/>
                      <a:pt x="3266" y="19867"/>
                    </a:cubicBezTo>
                    <a:cubicBezTo>
                      <a:pt x="3240" y="19854"/>
                      <a:pt x="3214" y="19854"/>
                      <a:pt x="3185" y="19854"/>
                    </a:cubicBezTo>
                    <a:cubicBezTo>
                      <a:pt x="2858" y="19690"/>
                      <a:pt x="2600" y="19377"/>
                      <a:pt x="2545" y="18982"/>
                    </a:cubicBezTo>
                    <a:cubicBezTo>
                      <a:pt x="2521" y="18845"/>
                      <a:pt x="2395" y="18733"/>
                      <a:pt x="2259" y="18733"/>
                    </a:cubicBezTo>
                    <a:cubicBezTo>
                      <a:pt x="2246" y="18733"/>
                      <a:pt x="2232" y="18734"/>
                      <a:pt x="2218" y="18737"/>
                    </a:cubicBezTo>
                    <a:cubicBezTo>
                      <a:pt x="2055" y="18766"/>
                      <a:pt x="1947" y="18913"/>
                      <a:pt x="1960" y="19076"/>
                    </a:cubicBezTo>
                    <a:cubicBezTo>
                      <a:pt x="2042" y="19648"/>
                      <a:pt x="2411" y="20112"/>
                      <a:pt x="2901" y="20356"/>
                    </a:cubicBezTo>
                    <a:lnTo>
                      <a:pt x="2901" y="20791"/>
                    </a:lnTo>
                    <a:cubicBezTo>
                      <a:pt x="2901" y="21379"/>
                      <a:pt x="2424" y="21852"/>
                      <a:pt x="1839" y="21852"/>
                    </a:cubicBezTo>
                    <a:cubicBezTo>
                      <a:pt x="1255" y="21852"/>
                      <a:pt x="778" y="21379"/>
                      <a:pt x="778" y="20791"/>
                    </a:cubicBezTo>
                    <a:lnTo>
                      <a:pt x="778" y="17567"/>
                    </a:lnTo>
                    <a:cubicBezTo>
                      <a:pt x="1075" y="17839"/>
                      <a:pt x="1483" y="18002"/>
                      <a:pt x="1921" y="18002"/>
                    </a:cubicBezTo>
                    <a:cubicBezTo>
                      <a:pt x="2260" y="18002"/>
                      <a:pt x="2574" y="17907"/>
                      <a:pt x="2845" y="17744"/>
                    </a:cubicBezTo>
                    <a:cubicBezTo>
                      <a:pt x="2974" y="17690"/>
                      <a:pt x="3110" y="17663"/>
                      <a:pt x="3248" y="17663"/>
                    </a:cubicBezTo>
                    <a:cubicBezTo>
                      <a:pt x="3386" y="17663"/>
                      <a:pt x="3526" y="17690"/>
                      <a:pt x="3661" y="17744"/>
                    </a:cubicBezTo>
                    <a:cubicBezTo>
                      <a:pt x="3949" y="17852"/>
                      <a:pt x="4164" y="18070"/>
                      <a:pt x="4288" y="18341"/>
                    </a:cubicBezTo>
                    <a:cubicBezTo>
                      <a:pt x="4328" y="18452"/>
                      <a:pt x="4439" y="18521"/>
                      <a:pt x="4560" y="18521"/>
                    </a:cubicBezTo>
                    <a:cubicBezTo>
                      <a:pt x="4586" y="18521"/>
                      <a:pt x="4628" y="18505"/>
                      <a:pt x="4667" y="18492"/>
                    </a:cubicBezTo>
                    <a:cubicBezTo>
                      <a:pt x="4818" y="18423"/>
                      <a:pt x="4886" y="18260"/>
                      <a:pt x="4818" y="18113"/>
                    </a:cubicBezTo>
                    <a:cubicBezTo>
                      <a:pt x="4641" y="17688"/>
                      <a:pt x="4302" y="17362"/>
                      <a:pt x="3880" y="17198"/>
                    </a:cubicBezTo>
                    <a:cubicBezTo>
                      <a:pt x="3743" y="17133"/>
                      <a:pt x="3593" y="17104"/>
                      <a:pt x="3443" y="17091"/>
                    </a:cubicBezTo>
                    <a:cubicBezTo>
                      <a:pt x="3580" y="16846"/>
                      <a:pt x="3648" y="16562"/>
                      <a:pt x="3648" y="16274"/>
                    </a:cubicBezTo>
                    <a:lnTo>
                      <a:pt x="3648" y="15036"/>
                    </a:lnTo>
                    <a:cubicBezTo>
                      <a:pt x="3648" y="14873"/>
                      <a:pt x="3511" y="14736"/>
                      <a:pt x="3348" y="14736"/>
                    </a:cubicBezTo>
                    <a:cubicBezTo>
                      <a:pt x="3185" y="14736"/>
                      <a:pt x="3064" y="14873"/>
                      <a:pt x="3064" y="15036"/>
                    </a:cubicBezTo>
                    <a:lnTo>
                      <a:pt x="3064" y="16274"/>
                    </a:lnTo>
                    <a:cubicBezTo>
                      <a:pt x="3064" y="16656"/>
                      <a:pt x="2858" y="17009"/>
                      <a:pt x="2574" y="17215"/>
                    </a:cubicBezTo>
                    <a:lnTo>
                      <a:pt x="2561" y="17215"/>
                    </a:lnTo>
                    <a:cubicBezTo>
                      <a:pt x="2531" y="17228"/>
                      <a:pt x="2505" y="17241"/>
                      <a:pt x="2479" y="17267"/>
                    </a:cubicBezTo>
                    <a:cubicBezTo>
                      <a:pt x="2316" y="17362"/>
                      <a:pt x="2123" y="17417"/>
                      <a:pt x="1921" y="17417"/>
                    </a:cubicBezTo>
                    <a:cubicBezTo>
                      <a:pt x="1281" y="17417"/>
                      <a:pt x="778" y="16901"/>
                      <a:pt x="778" y="16274"/>
                    </a:cubicBezTo>
                    <a:lnTo>
                      <a:pt x="778" y="15595"/>
                    </a:lnTo>
                    <a:cubicBezTo>
                      <a:pt x="1049" y="15784"/>
                      <a:pt x="1388" y="15892"/>
                      <a:pt x="1757" y="15892"/>
                    </a:cubicBezTo>
                    <a:cubicBezTo>
                      <a:pt x="1908" y="15892"/>
                      <a:pt x="2042" y="15771"/>
                      <a:pt x="2042" y="15608"/>
                    </a:cubicBezTo>
                    <a:cubicBezTo>
                      <a:pt x="2042" y="15445"/>
                      <a:pt x="1908" y="15307"/>
                      <a:pt x="1757" y="15307"/>
                    </a:cubicBezTo>
                    <a:cubicBezTo>
                      <a:pt x="1104" y="15307"/>
                      <a:pt x="585" y="14791"/>
                      <a:pt x="585" y="14138"/>
                    </a:cubicBezTo>
                    <a:cubicBezTo>
                      <a:pt x="585" y="13498"/>
                      <a:pt x="1104" y="12969"/>
                      <a:pt x="1757" y="12969"/>
                    </a:cubicBezTo>
                    <a:lnTo>
                      <a:pt x="1921" y="12969"/>
                    </a:lnTo>
                    <a:cubicBezTo>
                      <a:pt x="2871" y="12969"/>
                      <a:pt x="3648" y="12192"/>
                      <a:pt x="3648" y="11238"/>
                    </a:cubicBezTo>
                    <a:lnTo>
                      <a:pt x="3648" y="10340"/>
                    </a:lnTo>
                    <a:cubicBezTo>
                      <a:pt x="4831" y="10206"/>
                      <a:pt x="5758" y="9197"/>
                      <a:pt x="5758" y="7989"/>
                    </a:cubicBezTo>
                    <a:cubicBezTo>
                      <a:pt x="5758" y="6682"/>
                      <a:pt x="4710" y="5634"/>
                      <a:pt x="3417" y="5621"/>
                    </a:cubicBezTo>
                    <a:cubicBezTo>
                      <a:pt x="3159" y="5089"/>
                      <a:pt x="2613" y="4707"/>
                      <a:pt x="1973" y="4707"/>
                    </a:cubicBezTo>
                    <a:cubicBezTo>
                      <a:pt x="1810" y="4707"/>
                      <a:pt x="1689" y="4844"/>
                      <a:pt x="1689" y="5007"/>
                    </a:cubicBezTo>
                    <a:cubicBezTo>
                      <a:pt x="1689" y="5170"/>
                      <a:pt x="1810" y="5308"/>
                      <a:pt x="1973" y="5308"/>
                    </a:cubicBezTo>
                    <a:cubicBezTo>
                      <a:pt x="2531" y="5308"/>
                      <a:pt x="2982" y="5755"/>
                      <a:pt x="2982" y="6313"/>
                    </a:cubicBezTo>
                    <a:cubicBezTo>
                      <a:pt x="2982" y="6872"/>
                      <a:pt x="2531" y="7319"/>
                      <a:pt x="1973" y="7319"/>
                    </a:cubicBezTo>
                    <a:cubicBezTo>
                      <a:pt x="1810" y="7319"/>
                      <a:pt x="1689" y="7456"/>
                      <a:pt x="1689" y="7620"/>
                    </a:cubicBezTo>
                    <a:cubicBezTo>
                      <a:pt x="1689" y="7783"/>
                      <a:pt x="1810" y="7907"/>
                      <a:pt x="1973" y="7907"/>
                    </a:cubicBezTo>
                    <a:cubicBezTo>
                      <a:pt x="2858" y="7907"/>
                      <a:pt x="3580" y="7198"/>
                      <a:pt x="3580" y="6313"/>
                    </a:cubicBezTo>
                    <a:cubicBezTo>
                      <a:pt x="3580" y="6274"/>
                      <a:pt x="3567" y="6245"/>
                      <a:pt x="3567" y="6219"/>
                    </a:cubicBezTo>
                    <a:lnTo>
                      <a:pt x="3567" y="6219"/>
                    </a:lnTo>
                    <a:cubicBezTo>
                      <a:pt x="4465" y="6300"/>
                      <a:pt x="5174" y="7061"/>
                      <a:pt x="5174" y="7989"/>
                    </a:cubicBezTo>
                    <a:cubicBezTo>
                      <a:pt x="5174" y="8844"/>
                      <a:pt x="4560" y="9566"/>
                      <a:pt x="3730" y="9729"/>
                    </a:cubicBezTo>
                    <a:lnTo>
                      <a:pt x="3635" y="9729"/>
                    </a:lnTo>
                    <a:cubicBezTo>
                      <a:pt x="3551" y="9748"/>
                      <a:pt x="3467" y="9757"/>
                      <a:pt x="3384" y="9757"/>
                    </a:cubicBezTo>
                    <a:cubicBezTo>
                      <a:pt x="2860" y="9757"/>
                      <a:pt x="2379" y="9399"/>
                      <a:pt x="2260" y="8858"/>
                    </a:cubicBezTo>
                    <a:cubicBezTo>
                      <a:pt x="2238" y="8721"/>
                      <a:pt x="2120" y="8632"/>
                      <a:pt x="1986" y="8632"/>
                    </a:cubicBezTo>
                    <a:cubicBezTo>
                      <a:pt x="1960" y="8632"/>
                      <a:pt x="1934" y="8635"/>
                      <a:pt x="1908" y="8642"/>
                    </a:cubicBezTo>
                    <a:cubicBezTo>
                      <a:pt x="1757" y="8668"/>
                      <a:pt x="1646" y="8831"/>
                      <a:pt x="1689" y="8982"/>
                    </a:cubicBezTo>
                    <a:cubicBezTo>
                      <a:pt x="1839" y="9687"/>
                      <a:pt x="2398" y="10193"/>
                      <a:pt x="3064" y="10314"/>
                    </a:cubicBezTo>
                    <a:lnTo>
                      <a:pt x="3064" y="11238"/>
                    </a:lnTo>
                    <a:cubicBezTo>
                      <a:pt x="3064" y="11865"/>
                      <a:pt x="2545" y="12381"/>
                      <a:pt x="1921" y="12381"/>
                    </a:cubicBezTo>
                    <a:cubicBezTo>
                      <a:pt x="1281" y="12381"/>
                      <a:pt x="778" y="11865"/>
                      <a:pt x="778" y="11238"/>
                    </a:cubicBezTo>
                    <a:lnTo>
                      <a:pt x="778" y="1647"/>
                    </a:lnTo>
                    <a:cubicBezTo>
                      <a:pt x="778" y="1062"/>
                      <a:pt x="1255" y="585"/>
                      <a:pt x="1839" y="585"/>
                    </a:cubicBezTo>
                    <a:close/>
                    <a:moveTo>
                      <a:pt x="1839" y="1"/>
                    </a:moveTo>
                    <a:cubicBezTo>
                      <a:pt x="928" y="1"/>
                      <a:pt x="193" y="735"/>
                      <a:pt x="193" y="1647"/>
                    </a:cubicBezTo>
                    <a:lnTo>
                      <a:pt x="193" y="11238"/>
                    </a:lnTo>
                    <a:cubicBezTo>
                      <a:pt x="193" y="11797"/>
                      <a:pt x="451" y="12300"/>
                      <a:pt x="872" y="12626"/>
                    </a:cubicBezTo>
                    <a:cubicBezTo>
                      <a:pt x="356" y="12927"/>
                      <a:pt x="0" y="13498"/>
                      <a:pt x="0" y="14138"/>
                    </a:cubicBezTo>
                    <a:cubicBezTo>
                      <a:pt x="0" y="14422"/>
                      <a:pt x="69" y="14697"/>
                      <a:pt x="193" y="14942"/>
                    </a:cubicBezTo>
                    <a:lnTo>
                      <a:pt x="193" y="14968"/>
                    </a:lnTo>
                    <a:lnTo>
                      <a:pt x="193" y="20791"/>
                    </a:lnTo>
                    <a:cubicBezTo>
                      <a:pt x="193" y="21705"/>
                      <a:pt x="928" y="22440"/>
                      <a:pt x="1839" y="22440"/>
                    </a:cubicBezTo>
                    <a:cubicBezTo>
                      <a:pt x="2750" y="22440"/>
                      <a:pt x="3485" y="21705"/>
                      <a:pt x="3485" y="20791"/>
                    </a:cubicBezTo>
                    <a:lnTo>
                      <a:pt x="3485" y="20533"/>
                    </a:lnTo>
                    <a:cubicBezTo>
                      <a:pt x="3541" y="20546"/>
                      <a:pt x="3606" y="20546"/>
                      <a:pt x="3661" y="20546"/>
                    </a:cubicBezTo>
                    <a:cubicBezTo>
                      <a:pt x="3743" y="20546"/>
                      <a:pt x="3825" y="20533"/>
                      <a:pt x="3906" y="20533"/>
                    </a:cubicBezTo>
                    <a:cubicBezTo>
                      <a:pt x="3933" y="20520"/>
                      <a:pt x="3949" y="20520"/>
                      <a:pt x="3962" y="20520"/>
                    </a:cubicBezTo>
                    <a:cubicBezTo>
                      <a:pt x="5226" y="20438"/>
                      <a:pt x="6235" y="19390"/>
                      <a:pt x="6274" y="18113"/>
                    </a:cubicBezTo>
                    <a:cubicBezTo>
                      <a:pt x="7580" y="17607"/>
                      <a:pt x="8452" y="16369"/>
                      <a:pt x="8452" y="14955"/>
                    </a:cubicBezTo>
                    <a:cubicBezTo>
                      <a:pt x="8452" y="14791"/>
                      <a:pt x="8439" y="14628"/>
                      <a:pt x="8410" y="14465"/>
                    </a:cubicBezTo>
                    <a:cubicBezTo>
                      <a:pt x="8384" y="14151"/>
                      <a:pt x="8302" y="13851"/>
                      <a:pt x="8165" y="13593"/>
                    </a:cubicBezTo>
                    <a:cubicBezTo>
                      <a:pt x="8831" y="12953"/>
                      <a:pt x="9200" y="12084"/>
                      <a:pt x="9200" y="11157"/>
                    </a:cubicBezTo>
                    <a:cubicBezTo>
                      <a:pt x="9200" y="10846"/>
                      <a:pt x="9158" y="10546"/>
                      <a:pt x="9076" y="10259"/>
                    </a:cubicBezTo>
                    <a:cubicBezTo>
                      <a:pt x="9024" y="9961"/>
                      <a:pt x="8913" y="9687"/>
                      <a:pt x="8750" y="9458"/>
                    </a:cubicBezTo>
                    <a:cubicBezTo>
                      <a:pt x="8642" y="9279"/>
                      <a:pt x="8521" y="9116"/>
                      <a:pt x="8384" y="8952"/>
                    </a:cubicBezTo>
                    <a:cubicBezTo>
                      <a:pt x="8766" y="8342"/>
                      <a:pt x="8942" y="7633"/>
                      <a:pt x="8900" y="6911"/>
                    </a:cubicBezTo>
                    <a:cubicBezTo>
                      <a:pt x="8831" y="6111"/>
                      <a:pt x="8492" y="5334"/>
                      <a:pt x="7920" y="4762"/>
                    </a:cubicBezTo>
                    <a:cubicBezTo>
                      <a:pt x="7580" y="4423"/>
                      <a:pt x="7159" y="4165"/>
                      <a:pt x="6725" y="3988"/>
                    </a:cubicBezTo>
                    <a:cubicBezTo>
                      <a:pt x="6708" y="3782"/>
                      <a:pt x="6682" y="3580"/>
                      <a:pt x="6614" y="3374"/>
                    </a:cubicBezTo>
                    <a:cubicBezTo>
                      <a:pt x="6562" y="3142"/>
                      <a:pt x="6450" y="2910"/>
                      <a:pt x="6300" y="2708"/>
                    </a:cubicBezTo>
                    <a:cubicBezTo>
                      <a:pt x="6219" y="2571"/>
                      <a:pt x="6111" y="2437"/>
                      <a:pt x="5990" y="2326"/>
                    </a:cubicBezTo>
                    <a:cubicBezTo>
                      <a:pt x="5521" y="1847"/>
                      <a:pt x="4883" y="1600"/>
                      <a:pt x="4238" y="1600"/>
                    </a:cubicBezTo>
                    <a:cubicBezTo>
                      <a:pt x="3985" y="1600"/>
                      <a:pt x="3731" y="1638"/>
                      <a:pt x="3485" y="1715"/>
                    </a:cubicBezTo>
                    <a:lnTo>
                      <a:pt x="3485" y="1647"/>
                    </a:lnTo>
                    <a:cubicBezTo>
                      <a:pt x="3485" y="735"/>
                      <a:pt x="2750" y="1"/>
                      <a:pt x="18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" name="Google Shape;96;p16">
              <a:extLst>
                <a:ext uri="{FF2B5EF4-FFF2-40B4-BE49-F238E27FC236}">
                  <a16:creationId xmlns:a16="http://schemas.microsoft.com/office/drawing/2014/main" id="{9E020C00-24B8-44E5-A07A-C66C061FF7CC}"/>
                </a:ext>
              </a:extLst>
            </p:cNvPr>
            <p:cNvSpPr/>
            <p:nvPr/>
          </p:nvSpPr>
          <p:spPr>
            <a:xfrm>
              <a:off x="5008901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5FFDBE7-5950-4CCE-8003-EB0838B05012}"/>
              </a:ext>
            </a:extLst>
          </p:cNvPr>
          <p:cNvGrpSpPr/>
          <p:nvPr/>
        </p:nvGrpSpPr>
        <p:grpSpPr>
          <a:xfrm rot="350157" flipV="1">
            <a:off x="3116485" y="4380248"/>
            <a:ext cx="118958" cy="370452"/>
            <a:chOff x="3109448" y="1168350"/>
            <a:chExt cx="1344430" cy="3275769"/>
          </a:xfrm>
        </p:grpSpPr>
        <p:sp>
          <p:nvSpPr>
            <p:cNvPr id="86" name="Google Shape;91;p16">
              <a:extLst>
                <a:ext uri="{FF2B5EF4-FFF2-40B4-BE49-F238E27FC236}">
                  <a16:creationId xmlns:a16="http://schemas.microsoft.com/office/drawing/2014/main" id="{5A74E0CB-BD00-49AD-BE02-40A1EA076FAD}"/>
                </a:ext>
              </a:extLst>
            </p:cNvPr>
            <p:cNvSpPr/>
            <p:nvPr/>
          </p:nvSpPr>
          <p:spPr>
            <a:xfrm>
              <a:off x="3159806" y="1229949"/>
              <a:ext cx="1294072" cy="3152199"/>
            </a:xfrm>
            <a:custGeom>
              <a:avLst/>
              <a:gdLst/>
              <a:ahLst/>
              <a:cxnLst/>
              <a:rect l="l" t="t" r="r" b="b"/>
              <a:pathLst>
                <a:path w="8195" h="19962" extrusionOk="0">
                  <a:moveTo>
                    <a:pt x="6545" y="0"/>
                  </a:moveTo>
                  <a:cubicBezTo>
                    <a:pt x="5745" y="0"/>
                    <a:pt x="5092" y="654"/>
                    <a:pt x="5092" y="1457"/>
                  </a:cubicBezTo>
                  <a:lnTo>
                    <a:pt x="5092" y="1525"/>
                  </a:lnTo>
                  <a:cubicBezTo>
                    <a:pt x="4875" y="1457"/>
                    <a:pt x="4650" y="1424"/>
                    <a:pt x="4426" y="1424"/>
                  </a:cubicBezTo>
                  <a:cubicBezTo>
                    <a:pt x="3849" y="1424"/>
                    <a:pt x="3276" y="1646"/>
                    <a:pt x="2845" y="2068"/>
                  </a:cubicBezTo>
                  <a:cubicBezTo>
                    <a:pt x="2750" y="2179"/>
                    <a:pt x="2655" y="2286"/>
                    <a:pt x="2574" y="2407"/>
                  </a:cubicBezTo>
                  <a:cubicBezTo>
                    <a:pt x="2437" y="2600"/>
                    <a:pt x="2355" y="2789"/>
                    <a:pt x="2300" y="3008"/>
                  </a:cubicBezTo>
                  <a:cubicBezTo>
                    <a:pt x="2247" y="3185"/>
                    <a:pt x="2218" y="3361"/>
                    <a:pt x="2205" y="3550"/>
                  </a:cubicBezTo>
                  <a:cubicBezTo>
                    <a:pt x="1810" y="3701"/>
                    <a:pt x="1444" y="3932"/>
                    <a:pt x="1143" y="4233"/>
                  </a:cubicBezTo>
                  <a:cubicBezTo>
                    <a:pt x="627" y="4749"/>
                    <a:pt x="314" y="5428"/>
                    <a:pt x="275" y="6150"/>
                  </a:cubicBezTo>
                  <a:cubicBezTo>
                    <a:pt x="219" y="6790"/>
                    <a:pt x="382" y="7430"/>
                    <a:pt x="722" y="7959"/>
                  </a:cubicBezTo>
                  <a:cubicBezTo>
                    <a:pt x="601" y="8109"/>
                    <a:pt x="490" y="8260"/>
                    <a:pt x="396" y="8410"/>
                  </a:cubicBezTo>
                  <a:cubicBezTo>
                    <a:pt x="258" y="8629"/>
                    <a:pt x="151" y="8857"/>
                    <a:pt x="95" y="9119"/>
                  </a:cubicBezTo>
                  <a:cubicBezTo>
                    <a:pt x="30" y="9377"/>
                    <a:pt x="0" y="9648"/>
                    <a:pt x="0" y="9919"/>
                  </a:cubicBezTo>
                  <a:cubicBezTo>
                    <a:pt x="0" y="10751"/>
                    <a:pt x="327" y="11525"/>
                    <a:pt x="912" y="12097"/>
                  </a:cubicBezTo>
                  <a:cubicBezTo>
                    <a:pt x="791" y="12329"/>
                    <a:pt x="722" y="12587"/>
                    <a:pt x="696" y="12858"/>
                  </a:cubicBezTo>
                  <a:cubicBezTo>
                    <a:pt x="683" y="13008"/>
                    <a:pt x="667" y="13158"/>
                    <a:pt x="667" y="13309"/>
                  </a:cubicBezTo>
                  <a:cubicBezTo>
                    <a:pt x="667" y="14559"/>
                    <a:pt x="1431" y="15676"/>
                    <a:pt x="2600" y="16111"/>
                  </a:cubicBezTo>
                  <a:cubicBezTo>
                    <a:pt x="2626" y="17254"/>
                    <a:pt x="3541" y="18181"/>
                    <a:pt x="4667" y="18246"/>
                  </a:cubicBezTo>
                  <a:cubicBezTo>
                    <a:pt x="4684" y="18263"/>
                    <a:pt x="4684" y="18263"/>
                    <a:pt x="4697" y="18263"/>
                  </a:cubicBezTo>
                  <a:cubicBezTo>
                    <a:pt x="4778" y="18276"/>
                    <a:pt x="4847" y="18276"/>
                    <a:pt x="4929" y="18276"/>
                  </a:cubicBezTo>
                  <a:lnTo>
                    <a:pt x="5092" y="18276"/>
                  </a:lnTo>
                  <a:lnTo>
                    <a:pt x="5092" y="18491"/>
                  </a:lnTo>
                  <a:cubicBezTo>
                    <a:pt x="5092" y="19308"/>
                    <a:pt x="5745" y="19961"/>
                    <a:pt x="6545" y="19961"/>
                  </a:cubicBezTo>
                  <a:cubicBezTo>
                    <a:pt x="7362" y="19961"/>
                    <a:pt x="8015" y="19308"/>
                    <a:pt x="8015" y="18491"/>
                  </a:cubicBezTo>
                  <a:lnTo>
                    <a:pt x="8015" y="13309"/>
                  </a:lnTo>
                  <a:lnTo>
                    <a:pt x="8015" y="13295"/>
                  </a:lnTo>
                  <a:cubicBezTo>
                    <a:pt x="8126" y="13077"/>
                    <a:pt x="8194" y="12832"/>
                    <a:pt x="8194" y="12587"/>
                  </a:cubicBezTo>
                  <a:cubicBezTo>
                    <a:pt x="8194" y="12166"/>
                    <a:pt x="7554" y="11783"/>
                    <a:pt x="7280" y="11499"/>
                  </a:cubicBezTo>
                  <a:lnTo>
                    <a:pt x="7757" y="10859"/>
                  </a:lnTo>
                  <a:cubicBezTo>
                    <a:pt x="7920" y="10614"/>
                    <a:pt x="8015" y="10314"/>
                    <a:pt x="8015" y="10000"/>
                  </a:cubicBezTo>
                  <a:lnTo>
                    <a:pt x="8015" y="1457"/>
                  </a:lnTo>
                  <a:cubicBezTo>
                    <a:pt x="8015" y="654"/>
                    <a:pt x="7362" y="0"/>
                    <a:pt x="6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92;p16">
              <a:extLst>
                <a:ext uri="{FF2B5EF4-FFF2-40B4-BE49-F238E27FC236}">
                  <a16:creationId xmlns:a16="http://schemas.microsoft.com/office/drawing/2014/main" id="{AE3A5135-9631-4759-82D5-F4AE792A6847}"/>
                </a:ext>
              </a:extLst>
            </p:cNvPr>
            <p:cNvSpPr/>
            <p:nvPr/>
          </p:nvSpPr>
          <p:spPr>
            <a:xfrm>
              <a:off x="3109448" y="1168350"/>
              <a:ext cx="1344384" cy="3275769"/>
            </a:xfrm>
            <a:custGeom>
              <a:avLst/>
              <a:gdLst/>
              <a:ahLst/>
              <a:cxnLst/>
              <a:rect l="l" t="t" r="r" b="b"/>
              <a:pathLst>
                <a:path w="9210" h="22441" extrusionOk="0">
                  <a:moveTo>
                    <a:pt x="7361" y="585"/>
                  </a:moveTo>
                  <a:cubicBezTo>
                    <a:pt x="7946" y="585"/>
                    <a:pt x="8423" y="1062"/>
                    <a:pt x="8423" y="1647"/>
                  </a:cubicBezTo>
                  <a:lnTo>
                    <a:pt x="8423" y="11238"/>
                  </a:lnTo>
                  <a:cubicBezTo>
                    <a:pt x="8423" y="11865"/>
                    <a:pt x="7920" y="12381"/>
                    <a:pt x="7280" y="12381"/>
                  </a:cubicBezTo>
                  <a:cubicBezTo>
                    <a:pt x="6653" y="12381"/>
                    <a:pt x="6137" y="11865"/>
                    <a:pt x="6137" y="11238"/>
                  </a:cubicBezTo>
                  <a:lnTo>
                    <a:pt x="6137" y="10314"/>
                  </a:lnTo>
                  <a:cubicBezTo>
                    <a:pt x="6803" y="10193"/>
                    <a:pt x="7361" y="9687"/>
                    <a:pt x="7511" y="8982"/>
                  </a:cubicBezTo>
                  <a:cubicBezTo>
                    <a:pt x="7551" y="8831"/>
                    <a:pt x="7443" y="8668"/>
                    <a:pt x="7293" y="8642"/>
                  </a:cubicBezTo>
                  <a:cubicBezTo>
                    <a:pt x="7266" y="8635"/>
                    <a:pt x="7240" y="8632"/>
                    <a:pt x="7215" y="8632"/>
                  </a:cubicBezTo>
                  <a:cubicBezTo>
                    <a:pt x="7084" y="8632"/>
                    <a:pt x="6973" y="8721"/>
                    <a:pt x="6940" y="8858"/>
                  </a:cubicBezTo>
                  <a:cubicBezTo>
                    <a:pt x="6822" y="9399"/>
                    <a:pt x="6348" y="9757"/>
                    <a:pt x="5820" y="9757"/>
                  </a:cubicBezTo>
                  <a:cubicBezTo>
                    <a:pt x="5736" y="9757"/>
                    <a:pt x="5650" y="9748"/>
                    <a:pt x="5565" y="9729"/>
                  </a:cubicBezTo>
                  <a:lnTo>
                    <a:pt x="5470" y="9729"/>
                  </a:lnTo>
                  <a:cubicBezTo>
                    <a:pt x="4654" y="9566"/>
                    <a:pt x="4027" y="8844"/>
                    <a:pt x="4027" y="7989"/>
                  </a:cubicBezTo>
                  <a:cubicBezTo>
                    <a:pt x="4027" y="7061"/>
                    <a:pt x="4735" y="6300"/>
                    <a:pt x="5634" y="6219"/>
                  </a:cubicBezTo>
                  <a:lnTo>
                    <a:pt x="5634" y="6313"/>
                  </a:lnTo>
                  <a:cubicBezTo>
                    <a:pt x="5634" y="7198"/>
                    <a:pt x="6339" y="7907"/>
                    <a:pt x="7224" y="7907"/>
                  </a:cubicBezTo>
                  <a:cubicBezTo>
                    <a:pt x="7387" y="7907"/>
                    <a:pt x="7524" y="7783"/>
                    <a:pt x="7524" y="7620"/>
                  </a:cubicBezTo>
                  <a:cubicBezTo>
                    <a:pt x="7524" y="7456"/>
                    <a:pt x="7387" y="7319"/>
                    <a:pt x="7224" y="7319"/>
                  </a:cubicBezTo>
                  <a:cubicBezTo>
                    <a:pt x="6666" y="7319"/>
                    <a:pt x="6218" y="6872"/>
                    <a:pt x="6218" y="6313"/>
                  </a:cubicBezTo>
                  <a:cubicBezTo>
                    <a:pt x="6218" y="5755"/>
                    <a:pt x="6666" y="5308"/>
                    <a:pt x="7224" y="5308"/>
                  </a:cubicBezTo>
                  <a:cubicBezTo>
                    <a:pt x="7387" y="5308"/>
                    <a:pt x="7524" y="5170"/>
                    <a:pt x="7524" y="5007"/>
                  </a:cubicBezTo>
                  <a:cubicBezTo>
                    <a:pt x="7524" y="4844"/>
                    <a:pt x="7387" y="4707"/>
                    <a:pt x="7224" y="4707"/>
                  </a:cubicBezTo>
                  <a:cubicBezTo>
                    <a:pt x="6597" y="4707"/>
                    <a:pt x="6042" y="5089"/>
                    <a:pt x="5781" y="5621"/>
                  </a:cubicBezTo>
                  <a:cubicBezTo>
                    <a:pt x="4491" y="5634"/>
                    <a:pt x="3442" y="6682"/>
                    <a:pt x="3442" y="7989"/>
                  </a:cubicBezTo>
                  <a:cubicBezTo>
                    <a:pt x="3442" y="9197"/>
                    <a:pt x="4366" y="10206"/>
                    <a:pt x="5552" y="10340"/>
                  </a:cubicBezTo>
                  <a:lnTo>
                    <a:pt x="5552" y="11238"/>
                  </a:lnTo>
                  <a:cubicBezTo>
                    <a:pt x="5552" y="12192"/>
                    <a:pt x="6326" y="12969"/>
                    <a:pt x="7280" y="12969"/>
                  </a:cubicBezTo>
                  <a:lnTo>
                    <a:pt x="7456" y="12969"/>
                  </a:lnTo>
                  <a:cubicBezTo>
                    <a:pt x="8096" y="12969"/>
                    <a:pt x="8612" y="13498"/>
                    <a:pt x="8612" y="14138"/>
                  </a:cubicBezTo>
                  <a:cubicBezTo>
                    <a:pt x="8612" y="14791"/>
                    <a:pt x="8096" y="15307"/>
                    <a:pt x="7456" y="15307"/>
                  </a:cubicBezTo>
                  <a:cubicBezTo>
                    <a:pt x="7293" y="15307"/>
                    <a:pt x="7155" y="15445"/>
                    <a:pt x="7155" y="15608"/>
                  </a:cubicBezTo>
                  <a:cubicBezTo>
                    <a:pt x="7155" y="15771"/>
                    <a:pt x="7293" y="15892"/>
                    <a:pt x="7456" y="15892"/>
                  </a:cubicBezTo>
                  <a:cubicBezTo>
                    <a:pt x="7809" y="15892"/>
                    <a:pt x="8148" y="15784"/>
                    <a:pt x="8423" y="15595"/>
                  </a:cubicBezTo>
                  <a:lnTo>
                    <a:pt x="8423" y="16274"/>
                  </a:lnTo>
                  <a:cubicBezTo>
                    <a:pt x="8423" y="16901"/>
                    <a:pt x="7920" y="17417"/>
                    <a:pt x="7280" y="17417"/>
                  </a:cubicBezTo>
                  <a:cubicBezTo>
                    <a:pt x="7074" y="17417"/>
                    <a:pt x="6884" y="17362"/>
                    <a:pt x="6721" y="17267"/>
                  </a:cubicBezTo>
                  <a:cubicBezTo>
                    <a:pt x="6695" y="17241"/>
                    <a:pt x="6666" y="17228"/>
                    <a:pt x="6639" y="17215"/>
                  </a:cubicBezTo>
                  <a:cubicBezTo>
                    <a:pt x="6339" y="17009"/>
                    <a:pt x="6137" y="16656"/>
                    <a:pt x="6137" y="16274"/>
                  </a:cubicBezTo>
                  <a:lnTo>
                    <a:pt x="6137" y="15036"/>
                  </a:lnTo>
                  <a:cubicBezTo>
                    <a:pt x="6137" y="14873"/>
                    <a:pt x="6012" y="14736"/>
                    <a:pt x="5849" y="14736"/>
                  </a:cubicBezTo>
                  <a:cubicBezTo>
                    <a:pt x="5686" y="14736"/>
                    <a:pt x="5552" y="14873"/>
                    <a:pt x="5552" y="15036"/>
                  </a:cubicBezTo>
                  <a:lnTo>
                    <a:pt x="5552" y="16274"/>
                  </a:lnTo>
                  <a:cubicBezTo>
                    <a:pt x="5552" y="16562"/>
                    <a:pt x="5634" y="16846"/>
                    <a:pt x="5754" y="17091"/>
                  </a:cubicBezTo>
                  <a:cubicBezTo>
                    <a:pt x="5604" y="17104"/>
                    <a:pt x="5470" y="17133"/>
                    <a:pt x="5320" y="17198"/>
                  </a:cubicBezTo>
                  <a:cubicBezTo>
                    <a:pt x="4899" y="17362"/>
                    <a:pt x="4556" y="17688"/>
                    <a:pt x="4379" y="18113"/>
                  </a:cubicBezTo>
                  <a:cubicBezTo>
                    <a:pt x="4311" y="18260"/>
                    <a:pt x="4379" y="18423"/>
                    <a:pt x="4530" y="18492"/>
                  </a:cubicBezTo>
                  <a:cubicBezTo>
                    <a:pt x="4572" y="18505"/>
                    <a:pt x="4611" y="18521"/>
                    <a:pt x="4654" y="18521"/>
                  </a:cubicBezTo>
                  <a:cubicBezTo>
                    <a:pt x="4762" y="18521"/>
                    <a:pt x="4869" y="18452"/>
                    <a:pt x="4912" y="18341"/>
                  </a:cubicBezTo>
                  <a:cubicBezTo>
                    <a:pt x="5033" y="18070"/>
                    <a:pt x="5265" y="17852"/>
                    <a:pt x="5536" y="17744"/>
                  </a:cubicBezTo>
                  <a:cubicBezTo>
                    <a:pt x="5673" y="17690"/>
                    <a:pt x="5812" y="17663"/>
                    <a:pt x="5952" y="17663"/>
                  </a:cubicBezTo>
                  <a:cubicBezTo>
                    <a:pt x="6092" y="17663"/>
                    <a:pt x="6231" y="17690"/>
                    <a:pt x="6368" y="17744"/>
                  </a:cubicBezTo>
                  <a:cubicBezTo>
                    <a:pt x="6626" y="17907"/>
                    <a:pt x="6953" y="18002"/>
                    <a:pt x="7280" y="18002"/>
                  </a:cubicBezTo>
                  <a:cubicBezTo>
                    <a:pt x="7727" y="18002"/>
                    <a:pt x="8122" y="17839"/>
                    <a:pt x="8423" y="17567"/>
                  </a:cubicBezTo>
                  <a:lnTo>
                    <a:pt x="8423" y="20791"/>
                  </a:lnTo>
                  <a:cubicBezTo>
                    <a:pt x="8423" y="21379"/>
                    <a:pt x="7946" y="21852"/>
                    <a:pt x="7361" y="21852"/>
                  </a:cubicBezTo>
                  <a:cubicBezTo>
                    <a:pt x="6777" y="21852"/>
                    <a:pt x="6300" y="21379"/>
                    <a:pt x="6300" y="20791"/>
                  </a:cubicBezTo>
                  <a:lnTo>
                    <a:pt x="6300" y="20356"/>
                  </a:lnTo>
                  <a:cubicBezTo>
                    <a:pt x="6790" y="20112"/>
                    <a:pt x="7155" y="19648"/>
                    <a:pt x="7237" y="19076"/>
                  </a:cubicBezTo>
                  <a:cubicBezTo>
                    <a:pt x="7266" y="18913"/>
                    <a:pt x="7142" y="18766"/>
                    <a:pt x="6992" y="18737"/>
                  </a:cubicBezTo>
                  <a:cubicBezTo>
                    <a:pt x="6977" y="18734"/>
                    <a:pt x="6962" y="18733"/>
                    <a:pt x="6947" y="18733"/>
                  </a:cubicBezTo>
                  <a:cubicBezTo>
                    <a:pt x="6802" y="18733"/>
                    <a:pt x="6676" y="18845"/>
                    <a:pt x="6653" y="18982"/>
                  </a:cubicBezTo>
                  <a:cubicBezTo>
                    <a:pt x="6597" y="19377"/>
                    <a:pt x="6352" y="19690"/>
                    <a:pt x="6012" y="19854"/>
                  </a:cubicBezTo>
                  <a:cubicBezTo>
                    <a:pt x="5986" y="19854"/>
                    <a:pt x="5960" y="19854"/>
                    <a:pt x="5931" y="19867"/>
                  </a:cubicBezTo>
                  <a:cubicBezTo>
                    <a:pt x="5754" y="19909"/>
                    <a:pt x="5578" y="19935"/>
                    <a:pt x="5402" y="19935"/>
                  </a:cubicBezTo>
                  <a:cubicBezTo>
                    <a:pt x="4474" y="19935"/>
                    <a:pt x="3700" y="19269"/>
                    <a:pt x="3537" y="18384"/>
                  </a:cubicBezTo>
                  <a:cubicBezTo>
                    <a:pt x="3563" y="18328"/>
                    <a:pt x="3563" y="18276"/>
                    <a:pt x="3550" y="18221"/>
                  </a:cubicBezTo>
                  <a:cubicBezTo>
                    <a:pt x="3537" y="18165"/>
                    <a:pt x="3524" y="18113"/>
                    <a:pt x="3511" y="18044"/>
                  </a:cubicBezTo>
                  <a:lnTo>
                    <a:pt x="3511" y="17920"/>
                  </a:lnTo>
                  <a:cubicBezTo>
                    <a:pt x="3524" y="17881"/>
                    <a:pt x="3511" y="17839"/>
                    <a:pt x="3494" y="17799"/>
                  </a:cubicBezTo>
                  <a:cubicBezTo>
                    <a:pt x="3511" y="17104"/>
                    <a:pt x="3971" y="16464"/>
                    <a:pt x="4680" y="16287"/>
                  </a:cubicBezTo>
                  <a:cubicBezTo>
                    <a:pt x="4843" y="16248"/>
                    <a:pt x="4938" y="16085"/>
                    <a:pt x="4899" y="15935"/>
                  </a:cubicBezTo>
                  <a:cubicBezTo>
                    <a:pt x="4863" y="15796"/>
                    <a:pt x="4740" y="15707"/>
                    <a:pt x="4604" y="15707"/>
                  </a:cubicBezTo>
                  <a:cubicBezTo>
                    <a:pt x="4579" y="15707"/>
                    <a:pt x="4555" y="15710"/>
                    <a:pt x="4530" y="15716"/>
                  </a:cubicBezTo>
                  <a:cubicBezTo>
                    <a:pt x="3674" y="15948"/>
                    <a:pt x="3073" y="16656"/>
                    <a:pt x="2939" y="17473"/>
                  </a:cubicBezTo>
                  <a:cubicBezTo>
                    <a:pt x="1973" y="17022"/>
                    <a:pt x="1346" y="16055"/>
                    <a:pt x="1346" y="14955"/>
                  </a:cubicBezTo>
                  <a:lnTo>
                    <a:pt x="1346" y="14749"/>
                  </a:lnTo>
                  <a:cubicBezTo>
                    <a:pt x="1372" y="14710"/>
                    <a:pt x="1372" y="14667"/>
                    <a:pt x="1372" y="14628"/>
                  </a:cubicBezTo>
                  <a:lnTo>
                    <a:pt x="1372" y="14520"/>
                  </a:lnTo>
                  <a:cubicBezTo>
                    <a:pt x="1414" y="14275"/>
                    <a:pt x="1483" y="14031"/>
                    <a:pt x="1590" y="13799"/>
                  </a:cubicBezTo>
                  <a:cubicBezTo>
                    <a:pt x="1862" y="13335"/>
                    <a:pt x="2368" y="13021"/>
                    <a:pt x="2939" y="13008"/>
                  </a:cubicBezTo>
                  <a:cubicBezTo>
                    <a:pt x="3103" y="13008"/>
                    <a:pt x="3223" y="12871"/>
                    <a:pt x="3223" y="12724"/>
                  </a:cubicBezTo>
                  <a:cubicBezTo>
                    <a:pt x="3223" y="12561"/>
                    <a:pt x="3086" y="12424"/>
                    <a:pt x="2923" y="12424"/>
                  </a:cubicBezTo>
                  <a:cubicBezTo>
                    <a:pt x="2325" y="12437"/>
                    <a:pt x="1767" y="12695"/>
                    <a:pt x="1388" y="13103"/>
                  </a:cubicBezTo>
                  <a:cubicBezTo>
                    <a:pt x="869" y="12587"/>
                    <a:pt x="585" y="11891"/>
                    <a:pt x="585" y="11157"/>
                  </a:cubicBezTo>
                  <a:cubicBezTo>
                    <a:pt x="585" y="10967"/>
                    <a:pt x="611" y="10778"/>
                    <a:pt x="637" y="10601"/>
                  </a:cubicBezTo>
                  <a:cubicBezTo>
                    <a:pt x="666" y="10559"/>
                    <a:pt x="666" y="10533"/>
                    <a:pt x="679" y="10490"/>
                  </a:cubicBezTo>
                  <a:cubicBezTo>
                    <a:pt x="679" y="10464"/>
                    <a:pt x="679" y="10438"/>
                    <a:pt x="692" y="10409"/>
                  </a:cubicBezTo>
                  <a:cubicBezTo>
                    <a:pt x="748" y="10177"/>
                    <a:pt x="843" y="9961"/>
                    <a:pt x="950" y="9756"/>
                  </a:cubicBezTo>
                  <a:cubicBezTo>
                    <a:pt x="1243" y="9354"/>
                    <a:pt x="1734" y="9092"/>
                    <a:pt x="2254" y="9092"/>
                  </a:cubicBezTo>
                  <a:cubicBezTo>
                    <a:pt x="2313" y="9092"/>
                    <a:pt x="2373" y="9095"/>
                    <a:pt x="2433" y="9102"/>
                  </a:cubicBezTo>
                  <a:cubicBezTo>
                    <a:pt x="2442" y="9103"/>
                    <a:pt x="2451" y="9104"/>
                    <a:pt x="2460" y="9104"/>
                  </a:cubicBezTo>
                  <a:cubicBezTo>
                    <a:pt x="2612" y="9104"/>
                    <a:pt x="2747" y="8999"/>
                    <a:pt x="2760" y="8844"/>
                  </a:cubicBezTo>
                  <a:cubicBezTo>
                    <a:pt x="2789" y="8681"/>
                    <a:pt x="2665" y="8544"/>
                    <a:pt x="2515" y="8518"/>
                  </a:cubicBezTo>
                  <a:cubicBezTo>
                    <a:pt x="2434" y="8510"/>
                    <a:pt x="2355" y="8507"/>
                    <a:pt x="2276" y="8507"/>
                  </a:cubicBezTo>
                  <a:cubicBezTo>
                    <a:pt x="1944" y="8507"/>
                    <a:pt x="1631" y="8573"/>
                    <a:pt x="1346" y="8694"/>
                  </a:cubicBezTo>
                  <a:cubicBezTo>
                    <a:pt x="624" y="7607"/>
                    <a:pt x="761" y="6124"/>
                    <a:pt x="1698" y="5183"/>
                  </a:cubicBezTo>
                  <a:cubicBezTo>
                    <a:pt x="1960" y="4925"/>
                    <a:pt x="2270" y="4723"/>
                    <a:pt x="2596" y="4586"/>
                  </a:cubicBezTo>
                  <a:cubicBezTo>
                    <a:pt x="2720" y="4968"/>
                    <a:pt x="2952" y="5321"/>
                    <a:pt x="3266" y="5592"/>
                  </a:cubicBezTo>
                  <a:cubicBezTo>
                    <a:pt x="3318" y="5634"/>
                    <a:pt x="3387" y="5660"/>
                    <a:pt x="3455" y="5660"/>
                  </a:cubicBezTo>
                  <a:cubicBezTo>
                    <a:pt x="3537" y="5660"/>
                    <a:pt x="3619" y="5621"/>
                    <a:pt x="3674" y="5553"/>
                  </a:cubicBezTo>
                  <a:cubicBezTo>
                    <a:pt x="3782" y="5428"/>
                    <a:pt x="3769" y="5252"/>
                    <a:pt x="3645" y="5144"/>
                  </a:cubicBezTo>
                  <a:cubicBezTo>
                    <a:pt x="3155" y="4723"/>
                    <a:pt x="2992" y="4070"/>
                    <a:pt x="3168" y="3482"/>
                  </a:cubicBezTo>
                  <a:cubicBezTo>
                    <a:pt x="3210" y="3335"/>
                    <a:pt x="3279" y="3198"/>
                    <a:pt x="3374" y="3061"/>
                  </a:cubicBezTo>
                  <a:cubicBezTo>
                    <a:pt x="3400" y="3008"/>
                    <a:pt x="3442" y="2953"/>
                    <a:pt x="3481" y="2910"/>
                  </a:cubicBezTo>
                  <a:cubicBezTo>
                    <a:pt x="3494" y="2884"/>
                    <a:pt x="3511" y="2871"/>
                    <a:pt x="3524" y="2858"/>
                  </a:cubicBezTo>
                  <a:cubicBezTo>
                    <a:pt x="3550" y="2816"/>
                    <a:pt x="3592" y="2777"/>
                    <a:pt x="3619" y="2734"/>
                  </a:cubicBezTo>
                  <a:cubicBezTo>
                    <a:pt x="3988" y="2376"/>
                    <a:pt x="4475" y="2189"/>
                    <a:pt x="4968" y="2189"/>
                  </a:cubicBezTo>
                  <a:cubicBezTo>
                    <a:pt x="5220" y="2189"/>
                    <a:pt x="5475" y="2238"/>
                    <a:pt x="5715" y="2339"/>
                  </a:cubicBezTo>
                  <a:lnTo>
                    <a:pt x="5715" y="3253"/>
                  </a:lnTo>
                  <a:cubicBezTo>
                    <a:pt x="5715" y="3417"/>
                    <a:pt x="5849" y="3551"/>
                    <a:pt x="6012" y="3551"/>
                  </a:cubicBezTo>
                  <a:cubicBezTo>
                    <a:pt x="6176" y="3551"/>
                    <a:pt x="6300" y="3417"/>
                    <a:pt x="6300" y="3253"/>
                  </a:cubicBezTo>
                  <a:lnTo>
                    <a:pt x="6300" y="2163"/>
                  </a:lnTo>
                  <a:lnTo>
                    <a:pt x="6300" y="1865"/>
                  </a:lnTo>
                  <a:lnTo>
                    <a:pt x="6300" y="1647"/>
                  </a:lnTo>
                  <a:cubicBezTo>
                    <a:pt x="6300" y="1062"/>
                    <a:pt x="6777" y="585"/>
                    <a:pt x="7361" y="585"/>
                  </a:cubicBezTo>
                  <a:close/>
                  <a:moveTo>
                    <a:pt x="7361" y="1"/>
                  </a:moveTo>
                  <a:cubicBezTo>
                    <a:pt x="6463" y="1"/>
                    <a:pt x="5715" y="735"/>
                    <a:pt x="5715" y="1647"/>
                  </a:cubicBezTo>
                  <a:lnTo>
                    <a:pt x="5715" y="1715"/>
                  </a:lnTo>
                  <a:cubicBezTo>
                    <a:pt x="5469" y="1638"/>
                    <a:pt x="5215" y="1600"/>
                    <a:pt x="4962" y="1600"/>
                  </a:cubicBezTo>
                  <a:cubicBezTo>
                    <a:pt x="4317" y="1600"/>
                    <a:pt x="3679" y="1847"/>
                    <a:pt x="3210" y="2326"/>
                  </a:cubicBezTo>
                  <a:cubicBezTo>
                    <a:pt x="3086" y="2450"/>
                    <a:pt x="2978" y="2571"/>
                    <a:pt x="2897" y="2708"/>
                  </a:cubicBezTo>
                  <a:cubicBezTo>
                    <a:pt x="2747" y="2910"/>
                    <a:pt x="2652" y="3142"/>
                    <a:pt x="2583" y="3374"/>
                  </a:cubicBezTo>
                  <a:cubicBezTo>
                    <a:pt x="2531" y="3580"/>
                    <a:pt x="2489" y="3782"/>
                    <a:pt x="2489" y="3988"/>
                  </a:cubicBezTo>
                  <a:cubicBezTo>
                    <a:pt x="2041" y="4165"/>
                    <a:pt x="1633" y="4423"/>
                    <a:pt x="1290" y="4762"/>
                  </a:cubicBezTo>
                  <a:cubicBezTo>
                    <a:pt x="705" y="5334"/>
                    <a:pt x="366" y="6111"/>
                    <a:pt x="310" y="6911"/>
                  </a:cubicBezTo>
                  <a:cubicBezTo>
                    <a:pt x="258" y="7633"/>
                    <a:pt x="434" y="8342"/>
                    <a:pt x="816" y="8952"/>
                  </a:cubicBezTo>
                  <a:cubicBezTo>
                    <a:pt x="679" y="9116"/>
                    <a:pt x="555" y="9279"/>
                    <a:pt x="447" y="9458"/>
                  </a:cubicBezTo>
                  <a:cubicBezTo>
                    <a:pt x="297" y="9687"/>
                    <a:pt x="176" y="9961"/>
                    <a:pt x="121" y="10259"/>
                  </a:cubicBezTo>
                  <a:cubicBezTo>
                    <a:pt x="39" y="10546"/>
                    <a:pt x="0" y="10846"/>
                    <a:pt x="0" y="11157"/>
                  </a:cubicBezTo>
                  <a:cubicBezTo>
                    <a:pt x="0" y="12084"/>
                    <a:pt x="379" y="12953"/>
                    <a:pt x="1032" y="13593"/>
                  </a:cubicBezTo>
                  <a:cubicBezTo>
                    <a:pt x="898" y="13851"/>
                    <a:pt x="816" y="14151"/>
                    <a:pt x="787" y="14465"/>
                  </a:cubicBezTo>
                  <a:cubicBezTo>
                    <a:pt x="774" y="14628"/>
                    <a:pt x="761" y="14791"/>
                    <a:pt x="761" y="14955"/>
                  </a:cubicBezTo>
                  <a:cubicBezTo>
                    <a:pt x="761" y="16369"/>
                    <a:pt x="1617" y="17607"/>
                    <a:pt x="2923" y="18113"/>
                  </a:cubicBezTo>
                  <a:cubicBezTo>
                    <a:pt x="2965" y="19390"/>
                    <a:pt x="3971" y="20438"/>
                    <a:pt x="5238" y="20520"/>
                  </a:cubicBezTo>
                  <a:cubicBezTo>
                    <a:pt x="5251" y="20520"/>
                    <a:pt x="5278" y="20520"/>
                    <a:pt x="5291" y="20533"/>
                  </a:cubicBezTo>
                  <a:cubicBezTo>
                    <a:pt x="5372" y="20533"/>
                    <a:pt x="5454" y="20546"/>
                    <a:pt x="5536" y="20546"/>
                  </a:cubicBezTo>
                  <a:cubicBezTo>
                    <a:pt x="5591" y="20546"/>
                    <a:pt x="5660" y="20546"/>
                    <a:pt x="5715" y="20533"/>
                  </a:cubicBezTo>
                  <a:lnTo>
                    <a:pt x="5715" y="20791"/>
                  </a:lnTo>
                  <a:cubicBezTo>
                    <a:pt x="5715" y="21705"/>
                    <a:pt x="6463" y="22440"/>
                    <a:pt x="7361" y="22440"/>
                  </a:cubicBezTo>
                  <a:cubicBezTo>
                    <a:pt x="8272" y="22440"/>
                    <a:pt x="9020" y="21705"/>
                    <a:pt x="9020" y="20791"/>
                  </a:cubicBezTo>
                  <a:lnTo>
                    <a:pt x="9020" y="14968"/>
                  </a:lnTo>
                  <a:cubicBezTo>
                    <a:pt x="9020" y="14955"/>
                    <a:pt x="9007" y="14955"/>
                    <a:pt x="9007" y="14942"/>
                  </a:cubicBezTo>
                  <a:cubicBezTo>
                    <a:pt x="9144" y="14697"/>
                    <a:pt x="9210" y="14422"/>
                    <a:pt x="9210" y="14138"/>
                  </a:cubicBezTo>
                  <a:cubicBezTo>
                    <a:pt x="9210" y="13498"/>
                    <a:pt x="8857" y="12927"/>
                    <a:pt x="8328" y="12626"/>
                  </a:cubicBezTo>
                  <a:cubicBezTo>
                    <a:pt x="8749" y="12300"/>
                    <a:pt x="9020" y="11797"/>
                    <a:pt x="9020" y="11238"/>
                  </a:cubicBezTo>
                  <a:lnTo>
                    <a:pt x="9020" y="1647"/>
                  </a:lnTo>
                  <a:cubicBezTo>
                    <a:pt x="9020" y="735"/>
                    <a:pt x="8272" y="1"/>
                    <a:pt x="7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97;p16">
              <a:extLst>
                <a:ext uri="{FF2B5EF4-FFF2-40B4-BE49-F238E27FC236}">
                  <a16:creationId xmlns:a16="http://schemas.microsoft.com/office/drawing/2014/main" id="{5A168A49-79C6-43A3-A675-1AF0DAE0B15D}"/>
                </a:ext>
              </a:extLst>
            </p:cNvPr>
            <p:cNvSpPr/>
            <p:nvPr/>
          </p:nvSpPr>
          <p:spPr>
            <a:xfrm flipH="1">
              <a:off x="3430023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C2BCD45-4D2F-4F51-AF1D-0CD327433C7F}"/>
              </a:ext>
            </a:extLst>
          </p:cNvPr>
          <p:cNvGrpSpPr/>
          <p:nvPr/>
        </p:nvGrpSpPr>
        <p:grpSpPr>
          <a:xfrm rot="20009392" flipV="1">
            <a:off x="7011742" y="2864163"/>
            <a:ext cx="217469" cy="549464"/>
            <a:chOff x="4613761" y="1168350"/>
            <a:chExt cx="1343070" cy="3275769"/>
          </a:xfrm>
        </p:grpSpPr>
        <p:grpSp>
          <p:nvGrpSpPr>
            <p:cNvPr id="90" name="Google Shape;93;p16">
              <a:extLst>
                <a:ext uri="{FF2B5EF4-FFF2-40B4-BE49-F238E27FC236}">
                  <a16:creationId xmlns:a16="http://schemas.microsoft.com/office/drawing/2014/main" id="{A18994B2-7E77-4223-A18A-629D99501DD8}"/>
                </a:ext>
              </a:extLst>
            </p:cNvPr>
            <p:cNvGrpSpPr/>
            <p:nvPr/>
          </p:nvGrpSpPr>
          <p:grpSpPr>
            <a:xfrm>
              <a:off x="4613761" y="1168350"/>
              <a:ext cx="1343070" cy="3275769"/>
              <a:chOff x="4613761" y="1168350"/>
              <a:chExt cx="1343070" cy="3275769"/>
            </a:xfrm>
          </p:grpSpPr>
          <p:sp>
            <p:nvSpPr>
              <p:cNvPr id="92" name="Google Shape;94;p16">
                <a:extLst>
                  <a:ext uri="{FF2B5EF4-FFF2-40B4-BE49-F238E27FC236}">
                    <a16:creationId xmlns:a16="http://schemas.microsoft.com/office/drawing/2014/main" id="{94B1EFCF-FD4E-4845-B2F1-F765039BBDB5}"/>
                  </a:ext>
                </a:extLst>
              </p:cNvPr>
              <p:cNvSpPr/>
              <p:nvPr/>
            </p:nvSpPr>
            <p:spPr>
              <a:xfrm>
                <a:off x="4633905" y="1229876"/>
                <a:ext cx="1293926" cy="315304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9962" extrusionOk="0">
                    <a:moveTo>
                      <a:pt x="1647" y="0"/>
                    </a:moveTo>
                    <a:cubicBezTo>
                      <a:pt x="830" y="0"/>
                      <a:pt x="177" y="654"/>
                      <a:pt x="177" y="1457"/>
                    </a:cubicBezTo>
                    <a:lnTo>
                      <a:pt x="177" y="10000"/>
                    </a:lnTo>
                    <a:cubicBezTo>
                      <a:pt x="177" y="10314"/>
                      <a:pt x="272" y="10614"/>
                      <a:pt x="435" y="10859"/>
                    </a:cubicBezTo>
                    <a:lnTo>
                      <a:pt x="873" y="11499"/>
                    </a:lnTo>
                    <a:cubicBezTo>
                      <a:pt x="599" y="11783"/>
                      <a:pt x="1" y="12166"/>
                      <a:pt x="1" y="12587"/>
                    </a:cubicBezTo>
                    <a:cubicBezTo>
                      <a:pt x="1" y="12832"/>
                      <a:pt x="70" y="13077"/>
                      <a:pt x="177" y="13295"/>
                    </a:cubicBezTo>
                    <a:lnTo>
                      <a:pt x="177" y="13309"/>
                    </a:lnTo>
                    <a:lnTo>
                      <a:pt x="177" y="18491"/>
                    </a:lnTo>
                    <a:cubicBezTo>
                      <a:pt x="177" y="19308"/>
                      <a:pt x="830" y="19961"/>
                      <a:pt x="1647" y="19961"/>
                    </a:cubicBezTo>
                    <a:cubicBezTo>
                      <a:pt x="2450" y="19961"/>
                      <a:pt x="3104" y="19308"/>
                      <a:pt x="3104" y="18491"/>
                    </a:cubicBezTo>
                    <a:lnTo>
                      <a:pt x="3104" y="18276"/>
                    </a:lnTo>
                    <a:lnTo>
                      <a:pt x="3267" y="18276"/>
                    </a:lnTo>
                    <a:cubicBezTo>
                      <a:pt x="3348" y="18276"/>
                      <a:pt x="3417" y="18276"/>
                      <a:pt x="3486" y="18263"/>
                    </a:cubicBezTo>
                    <a:cubicBezTo>
                      <a:pt x="3499" y="18263"/>
                      <a:pt x="3512" y="18263"/>
                      <a:pt x="3525" y="18246"/>
                    </a:cubicBezTo>
                    <a:cubicBezTo>
                      <a:pt x="4655" y="18181"/>
                      <a:pt x="5566" y="17254"/>
                      <a:pt x="5595" y="16111"/>
                    </a:cubicBezTo>
                    <a:cubicBezTo>
                      <a:pt x="6751" y="15676"/>
                      <a:pt x="7525" y="14559"/>
                      <a:pt x="7525" y="13309"/>
                    </a:cubicBezTo>
                    <a:cubicBezTo>
                      <a:pt x="7525" y="13158"/>
                      <a:pt x="7512" y="13008"/>
                      <a:pt x="7486" y="12858"/>
                    </a:cubicBezTo>
                    <a:cubicBezTo>
                      <a:pt x="7473" y="12587"/>
                      <a:pt x="7392" y="12329"/>
                      <a:pt x="7267" y="12097"/>
                    </a:cubicBezTo>
                    <a:cubicBezTo>
                      <a:pt x="7865" y="11525"/>
                      <a:pt x="8192" y="10751"/>
                      <a:pt x="8192" y="9919"/>
                    </a:cubicBezTo>
                    <a:cubicBezTo>
                      <a:pt x="8192" y="9648"/>
                      <a:pt x="8166" y="9377"/>
                      <a:pt x="8084" y="9119"/>
                    </a:cubicBezTo>
                    <a:cubicBezTo>
                      <a:pt x="8045" y="8857"/>
                      <a:pt x="7934" y="8629"/>
                      <a:pt x="7800" y="8410"/>
                    </a:cubicBezTo>
                    <a:cubicBezTo>
                      <a:pt x="7702" y="8260"/>
                      <a:pt x="7594" y="8109"/>
                      <a:pt x="7473" y="7959"/>
                    </a:cubicBezTo>
                    <a:cubicBezTo>
                      <a:pt x="7813" y="7430"/>
                      <a:pt x="7976" y="6790"/>
                      <a:pt x="7921" y="6150"/>
                    </a:cubicBezTo>
                    <a:cubicBezTo>
                      <a:pt x="7865" y="5428"/>
                      <a:pt x="7568" y="4749"/>
                      <a:pt x="7049" y="4233"/>
                    </a:cubicBezTo>
                    <a:cubicBezTo>
                      <a:pt x="6751" y="3932"/>
                      <a:pt x="6382" y="3701"/>
                      <a:pt x="5987" y="3550"/>
                    </a:cubicBezTo>
                    <a:cubicBezTo>
                      <a:pt x="5974" y="3361"/>
                      <a:pt x="5948" y="3185"/>
                      <a:pt x="5893" y="3008"/>
                    </a:cubicBezTo>
                    <a:cubicBezTo>
                      <a:pt x="5840" y="2789"/>
                      <a:pt x="5742" y="2600"/>
                      <a:pt x="5621" y="2407"/>
                    </a:cubicBezTo>
                    <a:cubicBezTo>
                      <a:pt x="5540" y="2286"/>
                      <a:pt x="5445" y="2179"/>
                      <a:pt x="5334" y="2068"/>
                    </a:cubicBezTo>
                    <a:cubicBezTo>
                      <a:pt x="4913" y="1646"/>
                      <a:pt x="4344" y="1424"/>
                      <a:pt x="3768" y="1424"/>
                    </a:cubicBezTo>
                    <a:cubicBezTo>
                      <a:pt x="3545" y="1424"/>
                      <a:pt x="3321" y="1457"/>
                      <a:pt x="3104" y="1525"/>
                    </a:cubicBezTo>
                    <a:lnTo>
                      <a:pt x="3104" y="1457"/>
                    </a:lnTo>
                    <a:cubicBezTo>
                      <a:pt x="3104" y="654"/>
                      <a:pt x="2450" y="0"/>
                      <a:pt x="16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5;p16">
                <a:extLst>
                  <a:ext uri="{FF2B5EF4-FFF2-40B4-BE49-F238E27FC236}">
                    <a16:creationId xmlns:a16="http://schemas.microsoft.com/office/drawing/2014/main" id="{B54B632E-A902-48AC-A153-D248D74517A8}"/>
                  </a:ext>
                </a:extLst>
              </p:cNvPr>
              <p:cNvSpPr/>
              <p:nvPr/>
            </p:nvSpPr>
            <p:spPr>
              <a:xfrm>
                <a:off x="4613761" y="1168350"/>
                <a:ext cx="1343070" cy="3275769"/>
              </a:xfrm>
              <a:custGeom>
                <a:avLst/>
                <a:gdLst/>
                <a:ahLst/>
                <a:cxnLst/>
                <a:rect l="l" t="t" r="r" b="b"/>
                <a:pathLst>
                  <a:path w="9201" h="22441" extrusionOk="0">
                    <a:moveTo>
                      <a:pt x="1839" y="585"/>
                    </a:moveTo>
                    <a:cubicBezTo>
                      <a:pt x="2424" y="585"/>
                      <a:pt x="2901" y="1062"/>
                      <a:pt x="2901" y="1647"/>
                    </a:cubicBezTo>
                    <a:lnTo>
                      <a:pt x="2901" y="1865"/>
                    </a:lnTo>
                    <a:lnTo>
                      <a:pt x="2901" y="2163"/>
                    </a:lnTo>
                    <a:lnTo>
                      <a:pt x="2901" y="3253"/>
                    </a:lnTo>
                    <a:cubicBezTo>
                      <a:pt x="2901" y="3417"/>
                      <a:pt x="3021" y="3551"/>
                      <a:pt x="3185" y="3551"/>
                    </a:cubicBezTo>
                    <a:cubicBezTo>
                      <a:pt x="3348" y="3551"/>
                      <a:pt x="3485" y="3417"/>
                      <a:pt x="3485" y="3253"/>
                    </a:cubicBezTo>
                    <a:lnTo>
                      <a:pt x="3485" y="2339"/>
                    </a:lnTo>
                    <a:cubicBezTo>
                      <a:pt x="3726" y="2238"/>
                      <a:pt x="3980" y="2189"/>
                      <a:pt x="4233" y="2189"/>
                    </a:cubicBezTo>
                    <a:cubicBezTo>
                      <a:pt x="4725" y="2189"/>
                      <a:pt x="5213" y="2376"/>
                      <a:pt x="5582" y="2734"/>
                    </a:cubicBezTo>
                    <a:cubicBezTo>
                      <a:pt x="5608" y="2777"/>
                      <a:pt x="5647" y="2816"/>
                      <a:pt x="5676" y="2858"/>
                    </a:cubicBezTo>
                    <a:cubicBezTo>
                      <a:pt x="5690" y="2871"/>
                      <a:pt x="5703" y="2884"/>
                      <a:pt x="5716" y="2910"/>
                    </a:cubicBezTo>
                    <a:cubicBezTo>
                      <a:pt x="5758" y="2953"/>
                      <a:pt x="5797" y="3008"/>
                      <a:pt x="5840" y="3061"/>
                    </a:cubicBezTo>
                    <a:cubicBezTo>
                      <a:pt x="5921" y="3185"/>
                      <a:pt x="5990" y="3335"/>
                      <a:pt x="6029" y="3482"/>
                    </a:cubicBezTo>
                    <a:cubicBezTo>
                      <a:pt x="6206" y="4070"/>
                      <a:pt x="6042" y="4723"/>
                      <a:pt x="5552" y="5144"/>
                    </a:cubicBezTo>
                    <a:cubicBezTo>
                      <a:pt x="5432" y="5252"/>
                      <a:pt x="5418" y="5428"/>
                      <a:pt x="5526" y="5553"/>
                    </a:cubicBezTo>
                    <a:cubicBezTo>
                      <a:pt x="5582" y="5621"/>
                      <a:pt x="5663" y="5660"/>
                      <a:pt x="5745" y="5660"/>
                    </a:cubicBezTo>
                    <a:cubicBezTo>
                      <a:pt x="5810" y="5660"/>
                      <a:pt x="5879" y="5634"/>
                      <a:pt x="5934" y="5592"/>
                    </a:cubicBezTo>
                    <a:cubicBezTo>
                      <a:pt x="6261" y="5321"/>
                      <a:pt x="6480" y="4968"/>
                      <a:pt x="6601" y="4586"/>
                    </a:cubicBezTo>
                    <a:cubicBezTo>
                      <a:pt x="6927" y="4723"/>
                      <a:pt x="7241" y="4925"/>
                      <a:pt x="7499" y="5183"/>
                    </a:cubicBezTo>
                    <a:cubicBezTo>
                      <a:pt x="8439" y="6124"/>
                      <a:pt x="8573" y="7607"/>
                      <a:pt x="7852" y="8694"/>
                    </a:cubicBezTo>
                    <a:cubicBezTo>
                      <a:pt x="7566" y="8573"/>
                      <a:pt x="7253" y="8507"/>
                      <a:pt x="6928" y="8507"/>
                    </a:cubicBezTo>
                    <a:cubicBezTo>
                      <a:pt x="6851" y="8507"/>
                      <a:pt x="6773" y="8510"/>
                      <a:pt x="6695" y="8518"/>
                    </a:cubicBezTo>
                    <a:cubicBezTo>
                      <a:pt x="6532" y="8544"/>
                      <a:pt x="6411" y="8681"/>
                      <a:pt x="6437" y="8844"/>
                    </a:cubicBezTo>
                    <a:cubicBezTo>
                      <a:pt x="6450" y="8999"/>
                      <a:pt x="6585" y="9104"/>
                      <a:pt x="6737" y="9104"/>
                    </a:cubicBezTo>
                    <a:cubicBezTo>
                      <a:pt x="6746" y="9104"/>
                      <a:pt x="6755" y="9103"/>
                      <a:pt x="6764" y="9102"/>
                    </a:cubicBezTo>
                    <a:cubicBezTo>
                      <a:pt x="6825" y="9095"/>
                      <a:pt x="6886" y="9092"/>
                      <a:pt x="6947" y="9092"/>
                    </a:cubicBezTo>
                    <a:cubicBezTo>
                      <a:pt x="7474" y="9092"/>
                      <a:pt x="7954" y="9354"/>
                      <a:pt x="8247" y="9756"/>
                    </a:cubicBezTo>
                    <a:cubicBezTo>
                      <a:pt x="8358" y="9961"/>
                      <a:pt x="8452" y="10177"/>
                      <a:pt x="8521" y="10409"/>
                    </a:cubicBezTo>
                    <a:cubicBezTo>
                      <a:pt x="8521" y="10438"/>
                      <a:pt x="8521" y="10464"/>
                      <a:pt x="8534" y="10490"/>
                    </a:cubicBezTo>
                    <a:cubicBezTo>
                      <a:pt x="8534" y="10533"/>
                      <a:pt x="8547" y="10559"/>
                      <a:pt x="8560" y="10601"/>
                    </a:cubicBezTo>
                    <a:cubicBezTo>
                      <a:pt x="8603" y="10778"/>
                      <a:pt x="8616" y="10967"/>
                      <a:pt x="8616" y="11157"/>
                    </a:cubicBezTo>
                    <a:cubicBezTo>
                      <a:pt x="8616" y="11891"/>
                      <a:pt x="8328" y="12587"/>
                      <a:pt x="7812" y="13103"/>
                    </a:cubicBezTo>
                    <a:cubicBezTo>
                      <a:pt x="7430" y="12695"/>
                      <a:pt x="6888" y="12437"/>
                      <a:pt x="6274" y="12424"/>
                    </a:cubicBezTo>
                    <a:cubicBezTo>
                      <a:pt x="6111" y="12424"/>
                      <a:pt x="5974" y="12561"/>
                      <a:pt x="5974" y="12724"/>
                    </a:cubicBezTo>
                    <a:cubicBezTo>
                      <a:pt x="5974" y="12871"/>
                      <a:pt x="6098" y="13008"/>
                      <a:pt x="6261" y="13008"/>
                    </a:cubicBezTo>
                    <a:cubicBezTo>
                      <a:pt x="6833" y="13021"/>
                      <a:pt x="7336" y="13335"/>
                      <a:pt x="7607" y="13799"/>
                    </a:cubicBezTo>
                    <a:cubicBezTo>
                      <a:pt x="7718" y="14031"/>
                      <a:pt x="7786" y="14275"/>
                      <a:pt x="7825" y="14520"/>
                    </a:cubicBezTo>
                    <a:lnTo>
                      <a:pt x="7825" y="14628"/>
                    </a:lnTo>
                    <a:cubicBezTo>
                      <a:pt x="7825" y="14667"/>
                      <a:pt x="7838" y="14710"/>
                      <a:pt x="7852" y="14749"/>
                    </a:cubicBezTo>
                    <a:lnTo>
                      <a:pt x="7852" y="14955"/>
                    </a:lnTo>
                    <a:cubicBezTo>
                      <a:pt x="7852" y="16055"/>
                      <a:pt x="7228" y="17022"/>
                      <a:pt x="6261" y="17486"/>
                    </a:cubicBezTo>
                    <a:cubicBezTo>
                      <a:pt x="6137" y="16656"/>
                      <a:pt x="5526" y="15948"/>
                      <a:pt x="4667" y="15716"/>
                    </a:cubicBezTo>
                    <a:cubicBezTo>
                      <a:pt x="4643" y="15710"/>
                      <a:pt x="4618" y="15707"/>
                      <a:pt x="4594" y="15707"/>
                    </a:cubicBezTo>
                    <a:cubicBezTo>
                      <a:pt x="4462" y="15707"/>
                      <a:pt x="4351" y="15796"/>
                      <a:pt x="4315" y="15935"/>
                    </a:cubicBezTo>
                    <a:cubicBezTo>
                      <a:pt x="4275" y="16085"/>
                      <a:pt x="4370" y="16248"/>
                      <a:pt x="4520" y="16287"/>
                    </a:cubicBezTo>
                    <a:cubicBezTo>
                      <a:pt x="5226" y="16464"/>
                      <a:pt x="5690" y="17104"/>
                      <a:pt x="5703" y="17799"/>
                    </a:cubicBezTo>
                    <a:cubicBezTo>
                      <a:pt x="5690" y="17839"/>
                      <a:pt x="5690" y="17881"/>
                      <a:pt x="5690" y="17920"/>
                    </a:cubicBezTo>
                    <a:lnTo>
                      <a:pt x="5690" y="18044"/>
                    </a:lnTo>
                    <a:lnTo>
                      <a:pt x="5690" y="18057"/>
                    </a:lnTo>
                    <a:cubicBezTo>
                      <a:pt x="5676" y="18113"/>
                      <a:pt x="5676" y="18165"/>
                      <a:pt x="5647" y="18221"/>
                    </a:cubicBezTo>
                    <a:cubicBezTo>
                      <a:pt x="5634" y="18276"/>
                      <a:pt x="5647" y="18328"/>
                      <a:pt x="5663" y="18384"/>
                    </a:cubicBezTo>
                    <a:cubicBezTo>
                      <a:pt x="5500" y="19269"/>
                      <a:pt x="4723" y="19935"/>
                      <a:pt x="3799" y="19935"/>
                    </a:cubicBezTo>
                    <a:cubicBezTo>
                      <a:pt x="3622" y="19935"/>
                      <a:pt x="3443" y="19909"/>
                      <a:pt x="3266" y="19867"/>
                    </a:cubicBezTo>
                    <a:cubicBezTo>
                      <a:pt x="3240" y="19854"/>
                      <a:pt x="3214" y="19854"/>
                      <a:pt x="3185" y="19854"/>
                    </a:cubicBezTo>
                    <a:cubicBezTo>
                      <a:pt x="2858" y="19690"/>
                      <a:pt x="2600" y="19377"/>
                      <a:pt x="2545" y="18982"/>
                    </a:cubicBezTo>
                    <a:cubicBezTo>
                      <a:pt x="2521" y="18845"/>
                      <a:pt x="2395" y="18733"/>
                      <a:pt x="2259" y="18733"/>
                    </a:cubicBezTo>
                    <a:cubicBezTo>
                      <a:pt x="2246" y="18733"/>
                      <a:pt x="2232" y="18734"/>
                      <a:pt x="2218" y="18737"/>
                    </a:cubicBezTo>
                    <a:cubicBezTo>
                      <a:pt x="2055" y="18766"/>
                      <a:pt x="1947" y="18913"/>
                      <a:pt x="1960" y="19076"/>
                    </a:cubicBezTo>
                    <a:cubicBezTo>
                      <a:pt x="2042" y="19648"/>
                      <a:pt x="2411" y="20112"/>
                      <a:pt x="2901" y="20356"/>
                    </a:cubicBezTo>
                    <a:lnTo>
                      <a:pt x="2901" y="20791"/>
                    </a:lnTo>
                    <a:cubicBezTo>
                      <a:pt x="2901" y="21379"/>
                      <a:pt x="2424" y="21852"/>
                      <a:pt x="1839" y="21852"/>
                    </a:cubicBezTo>
                    <a:cubicBezTo>
                      <a:pt x="1255" y="21852"/>
                      <a:pt x="778" y="21379"/>
                      <a:pt x="778" y="20791"/>
                    </a:cubicBezTo>
                    <a:lnTo>
                      <a:pt x="778" y="17567"/>
                    </a:lnTo>
                    <a:cubicBezTo>
                      <a:pt x="1075" y="17839"/>
                      <a:pt x="1483" y="18002"/>
                      <a:pt x="1921" y="18002"/>
                    </a:cubicBezTo>
                    <a:cubicBezTo>
                      <a:pt x="2260" y="18002"/>
                      <a:pt x="2574" y="17907"/>
                      <a:pt x="2845" y="17744"/>
                    </a:cubicBezTo>
                    <a:cubicBezTo>
                      <a:pt x="2974" y="17690"/>
                      <a:pt x="3110" y="17663"/>
                      <a:pt x="3248" y="17663"/>
                    </a:cubicBezTo>
                    <a:cubicBezTo>
                      <a:pt x="3386" y="17663"/>
                      <a:pt x="3526" y="17690"/>
                      <a:pt x="3661" y="17744"/>
                    </a:cubicBezTo>
                    <a:cubicBezTo>
                      <a:pt x="3949" y="17852"/>
                      <a:pt x="4164" y="18070"/>
                      <a:pt x="4288" y="18341"/>
                    </a:cubicBezTo>
                    <a:cubicBezTo>
                      <a:pt x="4328" y="18452"/>
                      <a:pt x="4439" y="18521"/>
                      <a:pt x="4560" y="18521"/>
                    </a:cubicBezTo>
                    <a:cubicBezTo>
                      <a:pt x="4586" y="18521"/>
                      <a:pt x="4628" y="18505"/>
                      <a:pt x="4667" y="18492"/>
                    </a:cubicBezTo>
                    <a:cubicBezTo>
                      <a:pt x="4818" y="18423"/>
                      <a:pt x="4886" y="18260"/>
                      <a:pt x="4818" y="18113"/>
                    </a:cubicBezTo>
                    <a:cubicBezTo>
                      <a:pt x="4641" y="17688"/>
                      <a:pt x="4302" y="17362"/>
                      <a:pt x="3880" y="17198"/>
                    </a:cubicBezTo>
                    <a:cubicBezTo>
                      <a:pt x="3743" y="17133"/>
                      <a:pt x="3593" y="17104"/>
                      <a:pt x="3443" y="17091"/>
                    </a:cubicBezTo>
                    <a:cubicBezTo>
                      <a:pt x="3580" y="16846"/>
                      <a:pt x="3648" y="16562"/>
                      <a:pt x="3648" y="16274"/>
                    </a:cubicBezTo>
                    <a:lnTo>
                      <a:pt x="3648" y="15036"/>
                    </a:lnTo>
                    <a:cubicBezTo>
                      <a:pt x="3648" y="14873"/>
                      <a:pt x="3511" y="14736"/>
                      <a:pt x="3348" y="14736"/>
                    </a:cubicBezTo>
                    <a:cubicBezTo>
                      <a:pt x="3185" y="14736"/>
                      <a:pt x="3064" y="14873"/>
                      <a:pt x="3064" y="15036"/>
                    </a:cubicBezTo>
                    <a:lnTo>
                      <a:pt x="3064" y="16274"/>
                    </a:lnTo>
                    <a:cubicBezTo>
                      <a:pt x="3064" y="16656"/>
                      <a:pt x="2858" y="17009"/>
                      <a:pt x="2574" y="17215"/>
                    </a:cubicBezTo>
                    <a:lnTo>
                      <a:pt x="2561" y="17215"/>
                    </a:lnTo>
                    <a:cubicBezTo>
                      <a:pt x="2531" y="17228"/>
                      <a:pt x="2505" y="17241"/>
                      <a:pt x="2479" y="17267"/>
                    </a:cubicBezTo>
                    <a:cubicBezTo>
                      <a:pt x="2316" y="17362"/>
                      <a:pt x="2123" y="17417"/>
                      <a:pt x="1921" y="17417"/>
                    </a:cubicBezTo>
                    <a:cubicBezTo>
                      <a:pt x="1281" y="17417"/>
                      <a:pt x="778" y="16901"/>
                      <a:pt x="778" y="16274"/>
                    </a:cubicBezTo>
                    <a:lnTo>
                      <a:pt x="778" y="15595"/>
                    </a:lnTo>
                    <a:cubicBezTo>
                      <a:pt x="1049" y="15784"/>
                      <a:pt x="1388" y="15892"/>
                      <a:pt x="1757" y="15892"/>
                    </a:cubicBezTo>
                    <a:cubicBezTo>
                      <a:pt x="1908" y="15892"/>
                      <a:pt x="2042" y="15771"/>
                      <a:pt x="2042" y="15608"/>
                    </a:cubicBezTo>
                    <a:cubicBezTo>
                      <a:pt x="2042" y="15445"/>
                      <a:pt x="1908" y="15307"/>
                      <a:pt x="1757" y="15307"/>
                    </a:cubicBezTo>
                    <a:cubicBezTo>
                      <a:pt x="1104" y="15307"/>
                      <a:pt x="585" y="14791"/>
                      <a:pt x="585" y="14138"/>
                    </a:cubicBezTo>
                    <a:cubicBezTo>
                      <a:pt x="585" y="13498"/>
                      <a:pt x="1104" y="12969"/>
                      <a:pt x="1757" y="12969"/>
                    </a:cubicBezTo>
                    <a:lnTo>
                      <a:pt x="1921" y="12969"/>
                    </a:lnTo>
                    <a:cubicBezTo>
                      <a:pt x="2871" y="12969"/>
                      <a:pt x="3648" y="12192"/>
                      <a:pt x="3648" y="11238"/>
                    </a:cubicBezTo>
                    <a:lnTo>
                      <a:pt x="3648" y="10340"/>
                    </a:lnTo>
                    <a:cubicBezTo>
                      <a:pt x="4831" y="10206"/>
                      <a:pt x="5758" y="9197"/>
                      <a:pt x="5758" y="7989"/>
                    </a:cubicBezTo>
                    <a:cubicBezTo>
                      <a:pt x="5758" y="6682"/>
                      <a:pt x="4710" y="5634"/>
                      <a:pt x="3417" y="5621"/>
                    </a:cubicBezTo>
                    <a:cubicBezTo>
                      <a:pt x="3159" y="5089"/>
                      <a:pt x="2613" y="4707"/>
                      <a:pt x="1973" y="4707"/>
                    </a:cubicBezTo>
                    <a:cubicBezTo>
                      <a:pt x="1810" y="4707"/>
                      <a:pt x="1689" y="4844"/>
                      <a:pt x="1689" y="5007"/>
                    </a:cubicBezTo>
                    <a:cubicBezTo>
                      <a:pt x="1689" y="5170"/>
                      <a:pt x="1810" y="5308"/>
                      <a:pt x="1973" y="5308"/>
                    </a:cubicBezTo>
                    <a:cubicBezTo>
                      <a:pt x="2531" y="5308"/>
                      <a:pt x="2982" y="5755"/>
                      <a:pt x="2982" y="6313"/>
                    </a:cubicBezTo>
                    <a:cubicBezTo>
                      <a:pt x="2982" y="6872"/>
                      <a:pt x="2531" y="7319"/>
                      <a:pt x="1973" y="7319"/>
                    </a:cubicBezTo>
                    <a:cubicBezTo>
                      <a:pt x="1810" y="7319"/>
                      <a:pt x="1689" y="7456"/>
                      <a:pt x="1689" y="7620"/>
                    </a:cubicBezTo>
                    <a:cubicBezTo>
                      <a:pt x="1689" y="7783"/>
                      <a:pt x="1810" y="7907"/>
                      <a:pt x="1973" y="7907"/>
                    </a:cubicBezTo>
                    <a:cubicBezTo>
                      <a:pt x="2858" y="7907"/>
                      <a:pt x="3580" y="7198"/>
                      <a:pt x="3580" y="6313"/>
                    </a:cubicBezTo>
                    <a:cubicBezTo>
                      <a:pt x="3580" y="6274"/>
                      <a:pt x="3567" y="6245"/>
                      <a:pt x="3567" y="6219"/>
                    </a:cubicBezTo>
                    <a:lnTo>
                      <a:pt x="3567" y="6219"/>
                    </a:lnTo>
                    <a:cubicBezTo>
                      <a:pt x="4465" y="6300"/>
                      <a:pt x="5174" y="7061"/>
                      <a:pt x="5174" y="7989"/>
                    </a:cubicBezTo>
                    <a:cubicBezTo>
                      <a:pt x="5174" y="8844"/>
                      <a:pt x="4560" y="9566"/>
                      <a:pt x="3730" y="9729"/>
                    </a:cubicBezTo>
                    <a:lnTo>
                      <a:pt x="3635" y="9729"/>
                    </a:lnTo>
                    <a:cubicBezTo>
                      <a:pt x="3551" y="9748"/>
                      <a:pt x="3467" y="9757"/>
                      <a:pt x="3384" y="9757"/>
                    </a:cubicBezTo>
                    <a:cubicBezTo>
                      <a:pt x="2860" y="9757"/>
                      <a:pt x="2379" y="9399"/>
                      <a:pt x="2260" y="8858"/>
                    </a:cubicBezTo>
                    <a:cubicBezTo>
                      <a:pt x="2238" y="8721"/>
                      <a:pt x="2120" y="8632"/>
                      <a:pt x="1986" y="8632"/>
                    </a:cubicBezTo>
                    <a:cubicBezTo>
                      <a:pt x="1960" y="8632"/>
                      <a:pt x="1934" y="8635"/>
                      <a:pt x="1908" y="8642"/>
                    </a:cubicBezTo>
                    <a:cubicBezTo>
                      <a:pt x="1757" y="8668"/>
                      <a:pt x="1646" y="8831"/>
                      <a:pt x="1689" y="8982"/>
                    </a:cubicBezTo>
                    <a:cubicBezTo>
                      <a:pt x="1839" y="9687"/>
                      <a:pt x="2398" y="10193"/>
                      <a:pt x="3064" y="10314"/>
                    </a:cubicBezTo>
                    <a:lnTo>
                      <a:pt x="3064" y="11238"/>
                    </a:lnTo>
                    <a:cubicBezTo>
                      <a:pt x="3064" y="11865"/>
                      <a:pt x="2545" y="12381"/>
                      <a:pt x="1921" y="12381"/>
                    </a:cubicBezTo>
                    <a:cubicBezTo>
                      <a:pt x="1281" y="12381"/>
                      <a:pt x="778" y="11865"/>
                      <a:pt x="778" y="11238"/>
                    </a:cubicBezTo>
                    <a:lnTo>
                      <a:pt x="778" y="1647"/>
                    </a:lnTo>
                    <a:cubicBezTo>
                      <a:pt x="778" y="1062"/>
                      <a:pt x="1255" y="585"/>
                      <a:pt x="1839" y="585"/>
                    </a:cubicBezTo>
                    <a:close/>
                    <a:moveTo>
                      <a:pt x="1839" y="1"/>
                    </a:moveTo>
                    <a:cubicBezTo>
                      <a:pt x="928" y="1"/>
                      <a:pt x="193" y="735"/>
                      <a:pt x="193" y="1647"/>
                    </a:cubicBezTo>
                    <a:lnTo>
                      <a:pt x="193" y="11238"/>
                    </a:lnTo>
                    <a:cubicBezTo>
                      <a:pt x="193" y="11797"/>
                      <a:pt x="451" y="12300"/>
                      <a:pt x="872" y="12626"/>
                    </a:cubicBezTo>
                    <a:cubicBezTo>
                      <a:pt x="356" y="12927"/>
                      <a:pt x="0" y="13498"/>
                      <a:pt x="0" y="14138"/>
                    </a:cubicBezTo>
                    <a:cubicBezTo>
                      <a:pt x="0" y="14422"/>
                      <a:pt x="69" y="14697"/>
                      <a:pt x="193" y="14942"/>
                    </a:cubicBezTo>
                    <a:lnTo>
                      <a:pt x="193" y="14968"/>
                    </a:lnTo>
                    <a:lnTo>
                      <a:pt x="193" y="20791"/>
                    </a:lnTo>
                    <a:cubicBezTo>
                      <a:pt x="193" y="21705"/>
                      <a:pt x="928" y="22440"/>
                      <a:pt x="1839" y="22440"/>
                    </a:cubicBezTo>
                    <a:cubicBezTo>
                      <a:pt x="2750" y="22440"/>
                      <a:pt x="3485" y="21705"/>
                      <a:pt x="3485" y="20791"/>
                    </a:cubicBezTo>
                    <a:lnTo>
                      <a:pt x="3485" y="20533"/>
                    </a:lnTo>
                    <a:cubicBezTo>
                      <a:pt x="3541" y="20546"/>
                      <a:pt x="3606" y="20546"/>
                      <a:pt x="3661" y="20546"/>
                    </a:cubicBezTo>
                    <a:cubicBezTo>
                      <a:pt x="3743" y="20546"/>
                      <a:pt x="3825" y="20533"/>
                      <a:pt x="3906" y="20533"/>
                    </a:cubicBezTo>
                    <a:cubicBezTo>
                      <a:pt x="3933" y="20520"/>
                      <a:pt x="3949" y="20520"/>
                      <a:pt x="3962" y="20520"/>
                    </a:cubicBezTo>
                    <a:cubicBezTo>
                      <a:pt x="5226" y="20438"/>
                      <a:pt x="6235" y="19390"/>
                      <a:pt x="6274" y="18113"/>
                    </a:cubicBezTo>
                    <a:cubicBezTo>
                      <a:pt x="7580" y="17607"/>
                      <a:pt x="8452" y="16369"/>
                      <a:pt x="8452" y="14955"/>
                    </a:cubicBezTo>
                    <a:cubicBezTo>
                      <a:pt x="8452" y="14791"/>
                      <a:pt x="8439" y="14628"/>
                      <a:pt x="8410" y="14465"/>
                    </a:cubicBezTo>
                    <a:cubicBezTo>
                      <a:pt x="8384" y="14151"/>
                      <a:pt x="8302" y="13851"/>
                      <a:pt x="8165" y="13593"/>
                    </a:cubicBezTo>
                    <a:cubicBezTo>
                      <a:pt x="8831" y="12953"/>
                      <a:pt x="9200" y="12084"/>
                      <a:pt x="9200" y="11157"/>
                    </a:cubicBezTo>
                    <a:cubicBezTo>
                      <a:pt x="9200" y="10846"/>
                      <a:pt x="9158" y="10546"/>
                      <a:pt x="9076" y="10259"/>
                    </a:cubicBezTo>
                    <a:cubicBezTo>
                      <a:pt x="9024" y="9961"/>
                      <a:pt x="8913" y="9687"/>
                      <a:pt x="8750" y="9458"/>
                    </a:cubicBezTo>
                    <a:cubicBezTo>
                      <a:pt x="8642" y="9279"/>
                      <a:pt x="8521" y="9116"/>
                      <a:pt x="8384" y="8952"/>
                    </a:cubicBezTo>
                    <a:cubicBezTo>
                      <a:pt x="8766" y="8342"/>
                      <a:pt x="8942" y="7633"/>
                      <a:pt x="8900" y="6911"/>
                    </a:cubicBezTo>
                    <a:cubicBezTo>
                      <a:pt x="8831" y="6111"/>
                      <a:pt x="8492" y="5334"/>
                      <a:pt x="7920" y="4762"/>
                    </a:cubicBezTo>
                    <a:cubicBezTo>
                      <a:pt x="7580" y="4423"/>
                      <a:pt x="7159" y="4165"/>
                      <a:pt x="6725" y="3988"/>
                    </a:cubicBezTo>
                    <a:cubicBezTo>
                      <a:pt x="6708" y="3782"/>
                      <a:pt x="6682" y="3580"/>
                      <a:pt x="6614" y="3374"/>
                    </a:cubicBezTo>
                    <a:cubicBezTo>
                      <a:pt x="6562" y="3142"/>
                      <a:pt x="6450" y="2910"/>
                      <a:pt x="6300" y="2708"/>
                    </a:cubicBezTo>
                    <a:cubicBezTo>
                      <a:pt x="6219" y="2571"/>
                      <a:pt x="6111" y="2437"/>
                      <a:pt x="5990" y="2326"/>
                    </a:cubicBezTo>
                    <a:cubicBezTo>
                      <a:pt x="5521" y="1847"/>
                      <a:pt x="4883" y="1600"/>
                      <a:pt x="4238" y="1600"/>
                    </a:cubicBezTo>
                    <a:cubicBezTo>
                      <a:pt x="3985" y="1600"/>
                      <a:pt x="3731" y="1638"/>
                      <a:pt x="3485" y="1715"/>
                    </a:cubicBezTo>
                    <a:lnTo>
                      <a:pt x="3485" y="1647"/>
                    </a:lnTo>
                    <a:cubicBezTo>
                      <a:pt x="3485" y="735"/>
                      <a:pt x="2750" y="1"/>
                      <a:pt x="18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" name="Google Shape;96;p16">
              <a:extLst>
                <a:ext uri="{FF2B5EF4-FFF2-40B4-BE49-F238E27FC236}">
                  <a16:creationId xmlns:a16="http://schemas.microsoft.com/office/drawing/2014/main" id="{9BA3F9FB-1106-4E96-A3A1-CB6A87E5F8CF}"/>
                </a:ext>
              </a:extLst>
            </p:cNvPr>
            <p:cNvSpPr/>
            <p:nvPr/>
          </p:nvSpPr>
          <p:spPr>
            <a:xfrm>
              <a:off x="5008901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DDDE5FF-2D51-40A8-BB9A-65157A7430D9}"/>
              </a:ext>
            </a:extLst>
          </p:cNvPr>
          <p:cNvGrpSpPr/>
          <p:nvPr/>
        </p:nvGrpSpPr>
        <p:grpSpPr>
          <a:xfrm rot="13901263" flipV="1">
            <a:off x="9031768" y="3265047"/>
            <a:ext cx="217469" cy="549464"/>
            <a:chOff x="4613761" y="1168350"/>
            <a:chExt cx="1343070" cy="3275769"/>
          </a:xfrm>
        </p:grpSpPr>
        <p:grpSp>
          <p:nvGrpSpPr>
            <p:cNvPr id="103" name="Google Shape;93;p16">
              <a:extLst>
                <a:ext uri="{FF2B5EF4-FFF2-40B4-BE49-F238E27FC236}">
                  <a16:creationId xmlns:a16="http://schemas.microsoft.com/office/drawing/2014/main" id="{083C3412-F403-4F8E-ACF9-5331DA81A000}"/>
                </a:ext>
              </a:extLst>
            </p:cNvPr>
            <p:cNvGrpSpPr/>
            <p:nvPr/>
          </p:nvGrpSpPr>
          <p:grpSpPr>
            <a:xfrm>
              <a:off x="4613761" y="1168350"/>
              <a:ext cx="1343070" cy="3275769"/>
              <a:chOff x="4613761" y="1168350"/>
              <a:chExt cx="1343070" cy="3275769"/>
            </a:xfrm>
          </p:grpSpPr>
          <p:sp>
            <p:nvSpPr>
              <p:cNvPr id="105" name="Google Shape;94;p16">
                <a:extLst>
                  <a:ext uri="{FF2B5EF4-FFF2-40B4-BE49-F238E27FC236}">
                    <a16:creationId xmlns:a16="http://schemas.microsoft.com/office/drawing/2014/main" id="{F31AE80A-C914-473D-8D74-C0BD2A3F2EF2}"/>
                  </a:ext>
                </a:extLst>
              </p:cNvPr>
              <p:cNvSpPr/>
              <p:nvPr/>
            </p:nvSpPr>
            <p:spPr>
              <a:xfrm>
                <a:off x="4633905" y="1229876"/>
                <a:ext cx="1293926" cy="315304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9962" extrusionOk="0">
                    <a:moveTo>
                      <a:pt x="1647" y="0"/>
                    </a:moveTo>
                    <a:cubicBezTo>
                      <a:pt x="830" y="0"/>
                      <a:pt x="177" y="654"/>
                      <a:pt x="177" y="1457"/>
                    </a:cubicBezTo>
                    <a:lnTo>
                      <a:pt x="177" y="10000"/>
                    </a:lnTo>
                    <a:cubicBezTo>
                      <a:pt x="177" y="10314"/>
                      <a:pt x="272" y="10614"/>
                      <a:pt x="435" y="10859"/>
                    </a:cubicBezTo>
                    <a:lnTo>
                      <a:pt x="873" y="11499"/>
                    </a:lnTo>
                    <a:cubicBezTo>
                      <a:pt x="599" y="11783"/>
                      <a:pt x="1" y="12166"/>
                      <a:pt x="1" y="12587"/>
                    </a:cubicBezTo>
                    <a:cubicBezTo>
                      <a:pt x="1" y="12832"/>
                      <a:pt x="70" y="13077"/>
                      <a:pt x="177" y="13295"/>
                    </a:cubicBezTo>
                    <a:lnTo>
                      <a:pt x="177" y="13309"/>
                    </a:lnTo>
                    <a:lnTo>
                      <a:pt x="177" y="18491"/>
                    </a:lnTo>
                    <a:cubicBezTo>
                      <a:pt x="177" y="19308"/>
                      <a:pt x="830" y="19961"/>
                      <a:pt x="1647" y="19961"/>
                    </a:cubicBezTo>
                    <a:cubicBezTo>
                      <a:pt x="2450" y="19961"/>
                      <a:pt x="3104" y="19308"/>
                      <a:pt x="3104" y="18491"/>
                    </a:cubicBezTo>
                    <a:lnTo>
                      <a:pt x="3104" y="18276"/>
                    </a:lnTo>
                    <a:lnTo>
                      <a:pt x="3267" y="18276"/>
                    </a:lnTo>
                    <a:cubicBezTo>
                      <a:pt x="3348" y="18276"/>
                      <a:pt x="3417" y="18276"/>
                      <a:pt x="3486" y="18263"/>
                    </a:cubicBezTo>
                    <a:cubicBezTo>
                      <a:pt x="3499" y="18263"/>
                      <a:pt x="3512" y="18263"/>
                      <a:pt x="3525" y="18246"/>
                    </a:cubicBezTo>
                    <a:cubicBezTo>
                      <a:pt x="4655" y="18181"/>
                      <a:pt x="5566" y="17254"/>
                      <a:pt x="5595" y="16111"/>
                    </a:cubicBezTo>
                    <a:cubicBezTo>
                      <a:pt x="6751" y="15676"/>
                      <a:pt x="7525" y="14559"/>
                      <a:pt x="7525" y="13309"/>
                    </a:cubicBezTo>
                    <a:cubicBezTo>
                      <a:pt x="7525" y="13158"/>
                      <a:pt x="7512" y="13008"/>
                      <a:pt x="7486" y="12858"/>
                    </a:cubicBezTo>
                    <a:cubicBezTo>
                      <a:pt x="7473" y="12587"/>
                      <a:pt x="7392" y="12329"/>
                      <a:pt x="7267" y="12097"/>
                    </a:cubicBezTo>
                    <a:cubicBezTo>
                      <a:pt x="7865" y="11525"/>
                      <a:pt x="8192" y="10751"/>
                      <a:pt x="8192" y="9919"/>
                    </a:cubicBezTo>
                    <a:cubicBezTo>
                      <a:pt x="8192" y="9648"/>
                      <a:pt x="8166" y="9377"/>
                      <a:pt x="8084" y="9119"/>
                    </a:cubicBezTo>
                    <a:cubicBezTo>
                      <a:pt x="8045" y="8857"/>
                      <a:pt x="7934" y="8629"/>
                      <a:pt x="7800" y="8410"/>
                    </a:cubicBezTo>
                    <a:cubicBezTo>
                      <a:pt x="7702" y="8260"/>
                      <a:pt x="7594" y="8109"/>
                      <a:pt x="7473" y="7959"/>
                    </a:cubicBezTo>
                    <a:cubicBezTo>
                      <a:pt x="7813" y="7430"/>
                      <a:pt x="7976" y="6790"/>
                      <a:pt x="7921" y="6150"/>
                    </a:cubicBezTo>
                    <a:cubicBezTo>
                      <a:pt x="7865" y="5428"/>
                      <a:pt x="7568" y="4749"/>
                      <a:pt x="7049" y="4233"/>
                    </a:cubicBezTo>
                    <a:cubicBezTo>
                      <a:pt x="6751" y="3932"/>
                      <a:pt x="6382" y="3701"/>
                      <a:pt x="5987" y="3550"/>
                    </a:cubicBezTo>
                    <a:cubicBezTo>
                      <a:pt x="5974" y="3361"/>
                      <a:pt x="5948" y="3185"/>
                      <a:pt x="5893" y="3008"/>
                    </a:cubicBezTo>
                    <a:cubicBezTo>
                      <a:pt x="5840" y="2789"/>
                      <a:pt x="5742" y="2600"/>
                      <a:pt x="5621" y="2407"/>
                    </a:cubicBezTo>
                    <a:cubicBezTo>
                      <a:pt x="5540" y="2286"/>
                      <a:pt x="5445" y="2179"/>
                      <a:pt x="5334" y="2068"/>
                    </a:cubicBezTo>
                    <a:cubicBezTo>
                      <a:pt x="4913" y="1646"/>
                      <a:pt x="4344" y="1424"/>
                      <a:pt x="3768" y="1424"/>
                    </a:cubicBezTo>
                    <a:cubicBezTo>
                      <a:pt x="3545" y="1424"/>
                      <a:pt x="3321" y="1457"/>
                      <a:pt x="3104" y="1525"/>
                    </a:cubicBezTo>
                    <a:lnTo>
                      <a:pt x="3104" y="1457"/>
                    </a:lnTo>
                    <a:cubicBezTo>
                      <a:pt x="3104" y="654"/>
                      <a:pt x="2450" y="0"/>
                      <a:pt x="16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95;p16">
                <a:extLst>
                  <a:ext uri="{FF2B5EF4-FFF2-40B4-BE49-F238E27FC236}">
                    <a16:creationId xmlns:a16="http://schemas.microsoft.com/office/drawing/2014/main" id="{59A968C3-B4F7-4B23-A67E-489732EBEDB5}"/>
                  </a:ext>
                </a:extLst>
              </p:cNvPr>
              <p:cNvSpPr/>
              <p:nvPr/>
            </p:nvSpPr>
            <p:spPr>
              <a:xfrm>
                <a:off x="4613761" y="1168350"/>
                <a:ext cx="1343070" cy="3275769"/>
              </a:xfrm>
              <a:custGeom>
                <a:avLst/>
                <a:gdLst/>
                <a:ahLst/>
                <a:cxnLst/>
                <a:rect l="l" t="t" r="r" b="b"/>
                <a:pathLst>
                  <a:path w="9201" h="22441" extrusionOk="0">
                    <a:moveTo>
                      <a:pt x="1839" y="585"/>
                    </a:moveTo>
                    <a:cubicBezTo>
                      <a:pt x="2424" y="585"/>
                      <a:pt x="2901" y="1062"/>
                      <a:pt x="2901" y="1647"/>
                    </a:cubicBezTo>
                    <a:lnTo>
                      <a:pt x="2901" y="1865"/>
                    </a:lnTo>
                    <a:lnTo>
                      <a:pt x="2901" y="2163"/>
                    </a:lnTo>
                    <a:lnTo>
                      <a:pt x="2901" y="3253"/>
                    </a:lnTo>
                    <a:cubicBezTo>
                      <a:pt x="2901" y="3417"/>
                      <a:pt x="3021" y="3551"/>
                      <a:pt x="3185" y="3551"/>
                    </a:cubicBezTo>
                    <a:cubicBezTo>
                      <a:pt x="3348" y="3551"/>
                      <a:pt x="3485" y="3417"/>
                      <a:pt x="3485" y="3253"/>
                    </a:cubicBezTo>
                    <a:lnTo>
                      <a:pt x="3485" y="2339"/>
                    </a:lnTo>
                    <a:cubicBezTo>
                      <a:pt x="3726" y="2238"/>
                      <a:pt x="3980" y="2189"/>
                      <a:pt x="4233" y="2189"/>
                    </a:cubicBezTo>
                    <a:cubicBezTo>
                      <a:pt x="4725" y="2189"/>
                      <a:pt x="5213" y="2376"/>
                      <a:pt x="5582" y="2734"/>
                    </a:cubicBezTo>
                    <a:cubicBezTo>
                      <a:pt x="5608" y="2777"/>
                      <a:pt x="5647" y="2816"/>
                      <a:pt x="5676" y="2858"/>
                    </a:cubicBezTo>
                    <a:cubicBezTo>
                      <a:pt x="5690" y="2871"/>
                      <a:pt x="5703" y="2884"/>
                      <a:pt x="5716" y="2910"/>
                    </a:cubicBezTo>
                    <a:cubicBezTo>
                      <a:pt x="5758" y="2953"/>
                      <a:pt x="5797" y="3008"/>
                      <a:pt x="5840" y="3061"/>
                    </a:cubicBezTo>
                    <a:cubicBezTo>
                      <a:pt x="5921" y="3185"/>
                      <a:pt x="5990" y="3335"/>
                      <a:pt x="6029" y="3482"/>
                    </a:cubicBezTo>
                    <a:cubicBezTo>
                      <a:pt x="6206" y="4070"/>
                      <a:pt x="6042" y="4723"/>
                      <a:pt x="5552" y="5144"/>
                    </a:cubicBezTo>
                    <a:cubicBezTo>
                      <a:pt x="5432" y="5252"/>
                      <a:pt x="5418" y="5428"/>
                      <a:pt x="5526" y="5553"/>
                    </a:cubicBezTo>
                    <a:cubicBezTo>
                      <a:pt x="5582" y="5621"/>
                      <a:pt x="5663" y="5660"/>
                      <a:pt x="5745" y="5660"/>
                    </a:cubicBezTo>
                    <a:cubicBezTo>
                      <a:pt x="5810" y="5660"/>
                      <a:pt x="5879" y="5634"/>
                      <a:pt x="5934" y="5592"/>
                    </a:cubicBezTo>
                    <a:cubicBezTo>
                      <a:pt x="6261" y="5321"/>
                      <a:pt x="6480" y="4968"/>
                      <a:pt x="6601" y="4586"/>
                    </a:cubicBezTo>
                    <a:cubicBezTo>
                      <a:pt x="6927" y="4723"/>
                      <a:pt x="7241" y="4925"/>
                      <a:pt x="7499" y="5183"/>
                    </a:cubicBezTo>
                    <a:cubicBezTo>
                      <a:pt x="8439" y="6124"/>
                      <a:pt x="8573" y="7607"/>
                      <a:pt x="7852" y="8694"/>
                    </a:cubicBezTo>
                    <a:cubicBezTo>
                      <a:pt x="7566" y="8573"/>
                      <a:pt x="7253" y="8507"/>
                      <a:pt x="6928" y="8507"/>
                    </a:cubicBezTo>
                    <a:cubicBezTo>
                      <a:pt x="6851" y="8507"/>
                      <a:pt x="6773" y="8510"/>
                      <a:pt x="6695" y="8518"/>
                    </a:cubicBezTo>
                    <a:cubicBezTo>
                      <a:pt x="6532" y="8544"/>
                      <a:pt x="6411" y="8681"/>
                      <a:pt x="6437" y="8844"/>
                    </a:cubicBezTo>
                    <a:cubicBezTo>
                      <a:pt x="6450" y="8999"/>
                      <a:pt x="6585" y="9104"/>
                      <a:pt x="6737" y="9104"/>
                    </a:cubicBezTo>
                    <a:cubicBezTo>
                      <a:pt x="6746" y="9104"/>
                      <a:pt x="6755" y="9103"/>
                      <a:pt x="6764" y="9102"/>
                    </a:cubicBezTo>
                    <a:cubicBezTo>
                      <a:pt x="6825" y="9095"/>
                      <a:pt x="6886" y="9092"/>
                      <a:pt x="6947" y="9092"/>
                    </a:cubicBezTo>
                    <a:cubicBezTo>
                      <a:pt x="7474" y="9092"/>
                      <a:pt x="7954" y="9354"/>
                      <a:pt x="8247" y="9756"/>
                    </a:cubicBezTo>
                    <a:cubicBezTo>
                      <a:pt x="8358" y="9961"/>
                      <a:pt x="8452" y="10177"/>
                      <a:pt x="8521" y="10409"/>
                    </a:cubicBezTo>
                    <a:cubicBezTo>
                      <a:pt x="8521" y="10438"/>
                      <a:pt x="8521" y="10464"/>
                      <a:pt x="8534" y="10490"/>
                    </a:cubicBezTo>
                    <a:cubicBezTo>
                      <a:pt x="8534" y="10533"/>
                      <a:pt x="8547" y="10559"/>
                      <a:pt x="8560" y="10601"/>
                    </a:cubicBezTo>
                    <a:cubicBezTo>
                      <a:pt x="8603" y="10778"/>
                      <a:pt x="8616" y="10967"/>
                      <a:pt x="8616" y="11157"/>
                    </a:cubicBezTo>
                    <a:cubicBezTo>
                      <a:pt x="8616" y="11891"/>
                      <a:pt x="8328" y="12587"/>
                      <a:pt x="7812" y="13103"/>
                    </a:cubicBezTo>
                    <a:cubicBezTo>
                      <a:pt x="7430" y="12695"/>
                      <a:pt x="6888" y="12437"/>
                      <a:pt x="6274" y="12424"/>
                    </a:cubicBezTo>
                    <a:cubicBezTo>
                      <a:pt x="6111" y="12424"/>
                      <a:pt x="5974" y="12561"/>
                      <a:pt x="5974" y="12724"/>
                    </a:cubicBezTo>
                    <a:cubicBezTo>
                      <a:pt x="5974" y="12871"/>
                      <a:pt x="6098" y="13008"/>
                      <a:pt x="6261" y="13008"/>
                    </a:cubicBezTo>
                    <a:cubicBezTo>
                      <a:pt x="6833" y="13021"/>
                      <a:pt x="7336" y="13335"/>
                      <a:pt x="7607" y="13799"/>
                    </a:cubicBezTo>
                    <a:cubicBezTo>
                      <a:pt x="7718" y="14031"/>
                      <a:pt x="7786" y="14275"/>
                      <a:pt x="7825" y="14520"/>
                    </a:cubicBezTo>
                    <a:lnTo>
                      <a:pt x="7825" y="14628"/>
                    </a:lnTo>
                    <a:cubicBezTo>
                      <a:pt x="7825" y="14667"/>
                      <a:pt x="7838" y="14710"/>
                      <a:pt x="7852" y="14749"/>
                    </a:cubicBezTo>
                    <a:lnTo>
                      <a:pt x="7852" y="14955"/>
                    </a:lnTo>
                    <a:cubicBezTo>
                      <a:pt x="7852" y="16055"/>
                      <a:pt x="7228" y="17022"/>
                      <a:pt x="6261" y="17486"/>
                    </a:cubicBezTo>
                    <a:cubicBezTo>
                      <a:pt x="6137" y="16656"/>
                      <a:pt x="5526" y="15948"/>
                      <a:pt x="4667" y="15716"/>
                    </a:cubicBezTo>
                    <a:cubicBezTo>
                      <a:pt x="4643" y="15710"/>
                      <a:pt x="4618" y="15707"/>
                      <a:pt x="4594" y="15707"/>
                    </a:cubicBezTo>
                    <a:cubicBezTo>
                      <a:pt x="4462" y="15707"/>
                      <a:pt x="4351" y="15796"/>
                      <a:pt x="4315" y="15935"/>
                    </a:cubicBezTo>
                    <a:cubicBezTo>
                      <a:pt x="4275" y="16085"/>
                      <a:pt x="4370" y="16248"/>
                      <a:pt x="4520" y="16287"/>
                    </a:cubicBezTo>
                    <a:cubicBezTo>
                      <a:pt x="5226" y="16464"/>
                      <a:pt x="5690" y="17104"/>
                      <a:pt x="5703" y="17799"/>
                    </a:cubicBezTo>
                    <a:cubicBezTo>
                      <a:pt x="5690" y="17839"/>
                      <a:pt x="5690" y="17881"/>
                      <a:pt x="5690" y="17920"/>
                    </a:cubicBezTo>
                    <a:lnTo>
                      <a:pt x="5690" y="18044"/>
                    </a:lnTo>
                    <a:lnTo>
                      <a:pt x="5690" y="18057"/>
                    </a:lnTo>
                    <a:cubicBezTo>
                      <a:pt x="5676" y="18113"/>
                      <a:pt x="5676" y="18165"/>
                      <a:pt x="5647" y="18221"/>
                    </a:cubicBezTo>
                    <a:cubicBezTo>
                      <a:pt x="5634" y="18276"/>
                      <a:pt x="5647" y="18328"/>
                      <a:pt x="5663" y="18384"/>
                    </a:cubicBezTo>
                    <a:cubicBezTo>
                      <a:pt x="5500" y="19269"/>
                      <a:pt x="4723" y="19935"/>
                      <a:pt x="3799" y="19935"/>
                    </a:cubicBezTo>
                    <a:cubicBezTo>
                      <a:pt x="3622" y="19935"/>
                      <a:pt x="3443" y="19909"/>
                      <a:pt x="3266" y="19867"/>
                    </a:cubicBezTo>
                    <a:cubicBezTo>
                      <a:pt x="3240" y="19854"/>
                      <a:pt x="3214" y="19854"/>
                      <a:pt x="3185" y="19854"/>
                    </a:cubicBezTo>
                    <a:cubicBezTo>
                      <a:pt x="2858" y="19690"/>
                      <a:pt x="2600" y="19377"/>
                      <a:pt x="2545" y="18982"/>
                    </a:cubicBezTo>
                    <a:cubicBezTo>
                      <a:pt x="2521" y="18845"/>
                      <a:pt x="2395" y="18733"/>
                      <a:pt x="2259" y="18733"/>
                    </a:cubicBezTo>
                    <a:cubicBezTo>
                      <a:pt x="2246" y="18733"/>
                      <a:pt x="2232" y="18734"/>
                      <a:pt x="2218" y="18737"/>
                    </a:cubicBezTo>
                    <a:cubicBezTo>
                      <a:pt x="2055" y="18766"/>
                      <a:pt x="1947" y="18913"/>
                      <a:pt x="1960" y="19076"/>
                    </a:cubicBezTo>
                    <a:cubicBezTo>
                      <a:pt x="2042" y="19648"/>
                      <a:pt x="2411" y="20112"/>
                      <a:pt x="2901" y="20356"/>
                    </a:cubicBezTo>
                    <a:lnTo>
                      <a:pt x="2901" y="20791"/>
                    </a:lnTo>
                    <a:cubicBezTo>
                      <a:pt x="2901" y="21379"/>
                      <a:pt x="2424" y="21852"/>
                      <a:pt x="1839" y="21852"/>
                    </a:cubicBezTo>
                    <a:cubicBezTo>
                      <a:pt x="1255" y="21852"/>
                      <a:pt x="778" y="21379"/>
                      <a:pt x="778" y="20791"/>
                    </a:cubicBezTo>
                    <a:lnTo>
                      <a:pt x="778" y="17567"/>
                    </a:lnTo>
                    <a:cubicBezTo>
                      <a:pt x="1075" y="17839"/>
                      <a:pt x="1483" y="18002"/>
                      <a:pt x="1921" y="18002"/>
                    </a:cubicBezTo>
                    <a:cubicBezTo>
                      <a:pt x="2260" y="18002"/>
                      <a:pt x="2574" y="17907"/>
                      <a:pt x="2845" y="17744"/>
                    </a:cubicBezTo>
                    <a:cubicBezTo>
                      <a:pt x="2974" y="17690"/>
                      <a:pt x="3110" y="17663"/>
                      <a:pt x="3248" y="17663"/>
                    </a:cubicBezTo>
                    <a:cubicBezTo>
                      <a:pt x="3386" y="17663"/>
                      <a:pt x="3526" y="17690"/>
                      <a:pt x="3661" y="17744"/>
                    </a:cubicBezTo>
                    <a:cubicBezTo>
                      <a:pt x="3949" y="17852"/>
                      <a:pt x="4164" y="18070"/>
                      <a:pt x="4288" y="18341"/>
                    </a:cubicBezTo>
                    <a:cubicBezTo>
                      <a:pt x="4328" y="18452"/>
                      <a:pt x="4439" y="18521"/>
                      <a:pt x="4560" y="18521"/>
                    </a:cubicBezTo>
                    <a:cubicBezTo>
                      <a:pt x="4586" y="18521"/>
                      <a:pt x="4628" y="18505"/>
                      <a:pt x="4667" y="18492"/>
                    </a:cubicBezTo>
                    <a:cubicBezTo>
                      <a:pt x="4818" y="18423"/>
                      <a:pt x="4886" y="18260"/>
                      <a:pt x="4818" y="18113"/>
                    </a:cubicBezTo>
                    <a:cubicBezTo>
                      <a:pt x="4641" y="17688"/>
                      <a:pt x="4302" y="17362"/>
                      <a:pt x="3880" y="17198"/>
                    </a:cubicBezTo>
                    <a:cubicBezTo>
                      <a:pt x="3743" y="17133"/>
                      <a:pt x="3593" y="17104"/>
                      <a:pt x="3443" y="17091"/>
                    </a:cubicBezTo>
                    <a:cubicBezTo>
                      <a:pt x="3580" y="16846"/>
                      <a:pt x="3648" y="16562"/>
                      <a:pt x="3648" y="16274"/>
                    </a:cubicBezTo>
                    <a:lnTo>
                      <a:pt x="3648" y="15036"/>
                    </a:lnTo>
                    <a:cubicBezTo>
                      <a:pt x="3648" y="14873"/>
                      <a:pt x="3511" y="14736"/>
                      <a:pt x="3348" y="14736"/>
                    </a:cubicBezTo>
                    <a:cubicBezTo>
                      <a:pt x="3185" y="14736"/>
                      <a:pt x="3064" y="14873"/>
                      <a:pt x="3064" y="15036"/>
                    </a:cubicBezTo>
                    <a:lnTo>
                      <a:pt x="3064" y="16274"/>
                    </a:lnTo>
                    <a:cubicBezTo>
                      <a:pt x="3064" y="16656"/>
                      <a:pt x="2858" y="17009"/>
                      <a:pt x="2574" y="17215"/>
                    </a:cubicBezTo>
                    <a:lnTo>
                      <a:pt x="2561" y="17215"/>
                    </a:lnTo>
                    <a:cubicBezTo>
                      <a:pt x="2531" y="17228"/>
                      <a:pt x="2505" y="17241"/>
                      <a:pt x="2479" y="17267"/>
                    </a:cubicBezTo>
                    <a:cubicBezTo>
                      <a:pt x="2316" y="17362"/>
                      <a:pt x="2123" y="17417"/>
                      <a:pt x="1921" y="17417"/>
                    </a:cubicBezTo>
                    <a:cubicBezTo>
                      <a:pt x="1281" y="17417"/>
                      <a:pt x="778" y="16901"/>
                      <a:pt x="778" y="16274"/>
                    </a:cubicBezTo>
                    <a:lnTo>
                      <a:pt x="778" y="15595"/>
                    </a:lnTo>
                    <a:cubicBezTo>
                      <a:pt x="1049" y="15784"/>
                      <a:pt x="1388" y="15892"/>
                      <a:pt x="1757" y="15892"/>
                    </a:cubicBezTo>
                    <a:cubicBezTo>
                      <a:pt x="1908" y="15892"/>
                      <a:pt x="2042" y="15771"/>
                      <a:pt x="2042" y="15608"/>
                    </a:cubicBezTo>
                    <a:cubicBezTo>
                      <a:pt x="2042" y="15445"/>
                      <a:pt x="1908" y="15307"/>
                      <a:pt x="1757" y="15307"/>
                    </a:cubicBezTo>
                    <a:cubicBezTo>
                      <a:pt x="1104" y="15307"/>
                      <a:pt x="585" y="14791"/>
                      <a:pt x="585" y="14138"/>
                    </a:cubicBezTo>
                    <a:cubicBezTo>
                      <a:pt x="585" y="13498"/>
                      <a:pt x="1104" y="12969"/>
                      <a:pt x="1757" y="12969"/>
                    </a:cubicBezTo>
                    <a:lnTo>
                      <a:pt x="1921" y="12969"/>
                    </a:lnTo>
                    <a:cubicBezTo>
                      <a:pt x="2871" y="12969"/>
                      <a:pt x="3648" y="12192"/>
                      <a:pt x="3648" y="11238"/>
                    </a:cubicBezTo>
                    <a:lnTo>
                      <a:pt x="3648" y="10340"/>
                    </a:lnTo>
                    <a:cubicBezTo>
                      <a:pt x="4831" y="10206"/>
                      <a:pt x="5758" y="9197"/>
                      <a:pt x="5758" y="7989"/>
                    </a:cubicBezTo>
                    <a:cubicBezTo>
                      <a:pt x="5758" y="6682"/>
                      <a:pt x="4710" y="5634"/>
                      <a:pt x="3417" y="5621"/>
                    </a:cubicBezTo>
                    <a:cubicBezTo>
                      <a:pt x="3159" y="5089"/>
                      <a:pt x="2613" y="4707"/>
                      <a:pt x="1973" y="4707"/>
                    </a:cubicBezTo>
                    <a:cubicBezTo>
                      <a:pt x="1810" y="4707"/>
                      <a:pt x="1689" y="4844"/>
                      <a:pt x="1689" y="5007"/>
                    </a:cubicBezTo>
                    <a:cubicBezTo>
                      <a:pt x="1689" y="5170"/>
                      <a:pt x="1810" y="5308"/>
                      <a:pt x="1973" y="5308"/>
                    </a:cubicBezTo>
                    <a:cubicBezTo>
                      <a:pt x="2531" y="5308"/>
                      <a:pt x="2982" y="5755"/>
                      <a:pt x="2982" y="6313"/>
                    </a:cubicBezTo>
                    <a:cubicBezTo>
                      <a:pt x="2982" y="6872"/>
                      <a:pt x="2531" y="7319"/>
                      <a:pt x="1973" y="7319"/>
                    </a:cubicBezTo>
                    <a:cubicBezTo>
                      <a:pt x="1810" y="7319"/>
                      <a:pt x="1689" y="7456"/>
                      <a:pt x="1689" y="7620"/>
                    </a:cubicBezTo>
                    <a:cubicBezTo>
                      <a:pt x="1689" y="7783"/>
                      <a:pt x="1810" y="7907"/>
                      <a:pt x="1973" y="7907"/>
                    </a:cubicBezTo>
                    <a:cubicBezTo>
                      <a:pt x="2858" y="7907"/>
                      <a:pt x="3580" y="7198"/>
                      <a:pt x="3580" y="6313"/>
                    </a:cubicBezTo>
                    <a:cubicBezTo>
                      <a:pt x="3580" y="6274"/>
                      <a:pt x="3567" y="6245"/>
                      <a:pt x="3567" y="6219"/>
                    </a:cubicBezTo>
                    <a:lnTo>
                      <a:pt x="3567" y="6219"/>
                    </a:lnTo>
                    <a:cubicBezTo>
                      <a:pt x="4465" y="6300"/>
                      <a:pt x="5174" y="7061"/>
                      <a:pt x="5174" y="7989"/>
                    </a:cubicBezTo>
                    <a:cubicBezTo>
                      <a:pt x="5174" y="8844"/>
                      <a:pt x="4560" y="9566"/>
                      <a:pt x="3730" y="9729"/>
                    </a:cubicBezTo>
                    <a:lnTo>
                      <a:pt x="3635" y="9729"/>
                    </a:lnTo>
                    <a:cubicBezTo>
                      <a:pt x="3551" y="9748"/>
                      <a:pt x="3467" y="9757"/>
                      <a:pt x="3384" y="9757"/>
                    </a:cubicBezTo>
                    <a:cubicBezTo>
                      <a:pt x="2860" y="9757"/>
                      <a:pt x="2379" y="9399"/>
                      <a:pt x="2260" y="8858"/>
                    </a:cubicBezTo>
                    <a:cubicBezTo>
                      <a:pt x="2238" y="8721"/>
                      <a:pt x="2120" y="8632"/>
                      <a:pt x="1986" y="8632"/>
                    </a:cubicBezTo>
                    <a:cubicBezTo>
                      <a:pt x="1960" y="8632"/>
                      <a:pt x="1934" y="8635"/>
                      <a:pt x="1908" y="8642"/>
                    </a:cubicBezTo>
                    <a:cubicBezTo>
                      <a:pt x="1757" y="8668"/>
                      <a:pt x="1646" y="8831"/>
                      <a:pt x="1689" y="8982"/>
                    </a:cubicBezTo>
                    <a:cubicBezTo>
                      <a:pt x="1839" y="9687"/>
                      <a:pt x="2398" y="10193"/>
                      <a:pt x="3064" y="10314"/>
                    </a:cubicBezTo>
                    <a:lnTo>
                      <a:pt x="3064" y="11238"/>
                    </a:lnTo>
                    <a:cubicBezTo>
                      <a:pt x="3064" y="11865"/>
                      <a:pt x="2545" y="12381"/>
                      <a:pt x="1921" y="12381"/>
                    </a:cubicBezTo>
                    <a:cubicBezTo>
                      <a:pt x="1281" y="12381"/>
                      <a:pt x="778" y="11865"/>
                      <a:pt x="778" y="11238"/>
                    </a:cubicBezTo>
                    <a:lnTo>
                      <a:pt x="778" y="1647"/>
                    </a:lnTo>
                    <a:cubicBezTo>
                      <a:pt x="778" y="1062"/>
                      <a:pt x="1255" y="585"/>
                      <a:pt x="1839" y="585"/>
                    </a:cubicBezTo>
                    <a:close/>
                    <a:moveTo>
                      <a:pt x="1839" y="1"/>
                    </a:moveTo>
                    <a:cubicBezTo>
                      <a:pt x="928" y="1"/>
                      <a:pt x="193" y="735"/>
                      <a:pt x="193" y="1647"/>
                    </a:cubicBezTo>
                    <a:lnTo>
                      <a:pt x="193" y="11238"/>
                    </a:lnTo>
                    <a:cubicBezTo>
                      <a:pt x="193" y="11797"/>
                      <a:pt x="451" y="12300"/>
                      <a:pt x="872" y="12626"/>
                    </a:cubicBezTo>
                    <a:cubicBezTo>
                      <a:pt x="356" y="12927"/>
                      <a:pt x="0" y="13498"/>
                      <a:pt x="0" y="14138"/>
                    </a:cubicBezTo>
                    <a:cubicBezTo>
                      <a:pt x="0" y="14422"/>
                      <a:pt x="69" y="14697"/>
                      <a:pt x="193" y="14942"/>
                    </a:cubicBezTo>
                    <a:lnTo>
                      <a:pt x="193" y="14968"/>
                    </a:lnTo>
                    <a:lnTo>
                      <a:pt x="193" y="20791"/>
                    </a:lnTo>
                    <a:cubicBezTo>
                      <a:pt x="193" y="21705"/>
                      <a:pt x="928" y="22440"/>
                      <a:pt x="1839" y="22440"/>
                    </a:cubicBezTo>
                    <a:cubicBezTo>
                      <a:pt x="2750" y="22440"/>
                      <a:pt x="3485" y="21705"/>
                      <a:pt x="3485" y="20791"/>
                    </a:cubicBezTo>
                    <a:lnTo>
                      <a:pt x="3485" y="20533"/>
                    </a:lnTo>
                    <a:cubicBezTo>
                      <a:pt x="3541" y="20546"/>
                      <a:pt x="3606" y="20546"/>
                      <a:pt x="3661" y="20546"/>
                    </a:cubicBezTo>
                    <a:cubicBezTo>
                      <a:pt x="3743" y="20546"/>
                      <a:pt x="3825" y="20533"/>
                      <a:pt x="3906" y="20533"/>
                    </a:cubicBezTo>
                    <a:cubicBezTo>
                      <a:pt x="3933" y="20520"/>
                      <a:pt x="3949" y="20520"/>
                      <a:pt x="3962" y="20520"/>
                    </a:cubicBezTo>
                    <a:cubicBezTo>
                      <a:pt x="5226" y="20438"/>
                      <a:pt x="6235" y="19390"/>
                      <a:pt x="6274" y="18113"/>
                    </a:cubicBezTo>
                    <a:cubicBezTo>
                      <a:pt x="7580" y="17607"/>
                      <a:pt x="8452" y="16369"/>
                      <a:pt x="8452" y="14955"/>
                    </a:cubicBezTo>
                    <a:cubicBezTo>
                      <a:pt x="8452" y="14791"/>
                      <a:pt x="8439" y="14628"/>
                      <a:pt x="8410" y="14465"/>
                    </a:cubicBezTo>
                    <a:cubicBezTo>
                      <a:pt x="8384" y="14151"/>
                      <a:pt x="8302" y="13851"/>
                      <a:pt x="8165" y="13593"/>
                    </a:cubicBezTo>
                    <a:cubicBezTo>
                      <a:pt x="8831" y="12953"/>
                      <a:pt x="9200" y="12084"/>
                      <a:pt x="9200" y="11157"/>
                    </a:cubicBezTo>
                    <a:cubicBezTo>
                      <a:pt x="9200" y="10846"/>
                      <a:pt x="9158" y="10546"/>
                      <a:pt x="9076" y="10259"/>
                    </a:cubicBezTo>
                    <a:cubicBezTo>
                      <a:pt x="9024" y="9961"/>
                      <a:pt x="8913" y="9687"/>
                      <a:pt x="8750" y="9458"/>
                    </a:cubicBezTo>
                    <a:cubicBezTo>
                      <a:pt x="8642" y="9279"/>
                      <a:pt x="8521" y="9116"/>
                      <a:pt x="8384" y="8952"/>
                    </a:cubicBezTo>
                    <a:cubicBezTo>
                      <a:pt x="8766" y="8342"/>
                      <a:pt x="8942" y="7633"/>
                      <a:pt x="8900" y="6911"/>
                    </a:cubicBezTo>
                    <a:cubicBezTo>
                      <a:pt x="8831" y="6111"/>
                      <a:pt x="8492" y="5334"/>
                      <a:pt x="7920" y="4762"/>
                    </a:cubicBezTo>
                    <a:cubicBezTo>
                      <a:pt x="7580" y="4423"/>
                      <a:pt x="7159" y="4165"/>
                      <a:pt x="6725" y="3988"/>
                    </a:cubicBezTo>
                    <a:cubicBezTo>
                      <a:pt x="6708" y="3782"/>
                      <a:pt x="6682" y="3580"/>
                      <a:pt x="6614" y="3374"/>
                    </a:cubicBezTo>
                    <a:cubicBezTo>
                      <a:pt x="6562" y="3142"/>
                      <a:pt x="6450" y="2910"/>
                      <a:pt x="6300" y="2708"/>
                    </a:cubicBezTo>
                    <a:cubicBezTo>
                      <a:pt x="6219" y="2571"/>
                      <a:pt x="6111" y="2437"/>
                      <a:pt x="5990" y="2326"/>
                    </a:cubicBezTo>
                    <a:cubicBezTo>
                      <a:pt x="5521" y="1847"/>
                      <a:pt x="4883" y="1600"/>
                      <a:pt x="4238" y="1600"/>
                    </a:cubicBezTo>
                    <a:cubicBezTo>
                      <a:pt x="3985" y="1600"/>
                      <a:pt x="3731" y="1638"/>
                      <a:pt x="3485" y="1715"/>
                    </a:cubicBezTo>
                    <a:lnTo>
                      <a:pt x="3485" y="1647"/>
                    </a:lnTo>
                    <a:cubicBezTo>
                      <a:pt x="3485" y="735"/>
                      <a:pt x="2750" y="1"/>
                      <a:pt x="18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" name="Google Shape;96;p16">
              <a:extLst>
                <a:ext uri="{FF2B5EF4-FFF2-40B4-BE49-F238E27FC236}">
                  <a16:creationId xmlns:a16="http://schemas.microsoft.com/office/drawing/2014/main" id="{494A80B7-936E-43CB-B304-68C058E54E14}"/>
                </a:ext>
              </a:extLst>
            </p:cNvPr>
            <p:cNvSpPr/>
            <p:nvPr/>
          </p:nvSpPr>
          <p:spPr>
            <a:xfrm>
              <a:off x="5008901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8;p15">
            <a:extLst>
              <a:ext uri="{FF2B5EF4-FFF2-40B4-BE49-F238E27FC236}">
                <a16:creationId xmlns:a16="http://schemas.microsoft.com/office/drawing/2014/main" id="{B70AB789-FE67-BB4D-9CAE-854FC176DB41}"/>
              </a:ext>
            </a:extLst>
          </p:cNvPr>
          <p:cNvSpPr txBox="1">
            <a:spLocks/>
          </p:cNvSpPr>
          <p:nvPr/>
        </p:nvSpPr>
        <p:spPr>
          <a:xfrm>
            <a:off x="924367" y="476739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US" sz="3733" kern="0" dirty="0">
                <a:solidFill>
                  <a:srgbClr val="080808"/>
                </a:solidFill>
                <a:latin typeface="Goudy Old Style" panose="02020502050305020303" pitchFamily="18" charset="0"/>
                <a:cs typeface="GILL SANS SEMIBOLD" panose="020B0502020104020203" pitchFamily="34" charset="-79"/>
              </a:rPr>
              <a:t>Selected Features</a:t>
            </a:r>
          </a:p>
        </p:txBody>
      </p:sp>
    </p:spTree>
    <p:extLst>
      <p:ext uri="{BB962C8B-B14F-4D97-AF65-F5344CB8AC3E}">
        <p14:creationId xmlns:p14="http://schemas.microsoft.com/office/powerpoint/2010/main" val="277073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368" y="488931"/>
            <a:ext cx="4757105" cy="70911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733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Outline</a:t>
            </a:r>
            <a:endParaRPr sz="3733" b="1" dirty="0">
              <a:latin typeface="Goudy Old Style" panose="02020502050305020303" pitchFamily="18" charset="0"/>
              <a:ea typeface="Krungthep" panose="02000400000000000000" pitchFamily="2" charset="-34"/>
              <a:cs typeface="Gill Sans SemiBold" panose="020B0502020104020203" pitchFamily="34" charset="-79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931A1D-BA2B-754F-8428-B707A1A8345B}"/>
              </a:ext>
            </a:extLst>
          </p:cNvPr>
          <p:cNvGrpSpPr/>
          <p:nvPr/>
        </p:nvGrpSpPr>
        <p:grpSpPr>
          <a:xfrm>
            <a:off x="4672088" y="1375812"/>
            <a:ext cx="1344812" cy="4677193"/>
            <a:chOff x="693270" y="1218287"/>
            <a:chExt cx="779931" cy="3011148"/>
          </a:xfrm>
        </p:grpSpPr>
        <p:sp>
          <p:nvSpPr>
            <p:cNvPr id="13" name="Google Shape;869;p39">
              <a:extLst>
                <a:ext uri="{FF2B5EF4-FFF2-40B4-BE49-F238E27FC236}">
                  <a16:creationId xmlns:a16="http://schemas.microsoft.com/office/drawing/2014/main" id="{B7C78996-29E3-6241-98F1-82F93776FE81}"/>
                </a:ext>
              </a:extLst>
            </p:cNvPr>
            <p:cNvSpPr/>
            <p:nvPr/>
          </p:nvSpPr>
          <p:spPr>
            <a:xfrm>
              <a:off x="693275" y="1932779"/>
              <a:ext cx="435820" cy="453029"/>
            </a:xfrm>
            <a:custGeom>
              <a:avLst/>
              <a:gdLst/>
              <a:ahLst/>
              <a:cxnLst/>
              <a:rect l="l" t="t" r="r" b="b"/>
              <a:pathLst>
                <a:path w="2395" h="2398" extrusionOk="0">
                  <a:moveTo>
                    <a:pt x="1196" y="0"/>
                  </a:moveTo>
                  <a:cubicBezTo>
                    <a:pt x="543" y="0"/>
                    <a:pt x="1" y="545"/>
                    <a:pt x="1" y="1199"/>
                  </a:cubicBezTo>
                  <a:cubicBezTo>
                    <a:pt x="1" y="1865"/>
                    <a:pt x="543" y="2397"/>
                    <a:pt x="1196" y="2397"/>
                  </a:cubicBezTo>
                  <a:cubicBezTo>
                    <a:pt x="1865" y="2397"/>
                    <a:pt x="2395" y="1865"/>
                    <a:pt x="2395" y="1199"/>
                  </a:cubicBezTo>
                  <a:cubicBezTo>
                    <a:pt x="2395" y="545"/>
                    <a:pt x="1865" y="0"/>
                    <a:pt x="1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870;p39">
              <a:extLst>
                <a:ext uri="{FF2B5EF4-FFF2-40B4-BE49-F238E27FC236}">
                  <a16:creationId xmlns:a16="http://schemas.microsoft.com/office/drawing/2014/main" id="{3AAE617A-482B-D740-BB98-46A7444F4A49}"/>
                </a:ext>
              </a:extLst>
            </p:cNvPr>
            <p:cNvSpPr/>
            <p:nvPr/>
          </p:nvSpPr>
          <p:spPr>
            <a:xfrm>
              <a:off x="693275" y="1218287"/>
              <a:ext cx="435820" cy="452462"/>
            </a:xfrm>
            <a:custGeom>
              <a:avLst/>
              <a:gdLst/>
              <a:ahLst/>
              <a:cxnLst/>
              <a:rect l="l" t="t" r="r" b="b"/>
              <a:pathLst>
                <a:path w="2395" h="2395" extrusionOk="0">
                  <a:moveTo>
                    <a:pt x="1196" y="0"/>
                  </a:moveTo>
                  <a:cubicBezTo>
                    <a:pt x="543" y="0"/>
                    <a:pt x="1" y="533"/>
                    <a:pt x="1" y="1199"/>
                  </a:cubicBezTo>
                  <a:cubicBezTo>
                    <a:pt x="1" y="1865"/>
                    <a:pt x="543" y="2394"/>
                    <a:pt x="1196" y="2394"/>
                  </a:cubicBezTo>
                  <a:cubicBezTo>
                    <a:pt x="1865" y="2394"/>
                    <a:pt x="2395" y="1865"/>
                    <a:pt x="2395" y="1199"/>
                  </a:cubicBezTo>
                  <a:cubicBezTo>
                    <a:pt x="2395" y="533"/>
                    <a:pt x="1865" y="0"/>
                    <a:pt x="1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871;p39">
              <a:extLst>
                <a:ext uri="{FF2B5EF4-FFF2-40B4-BE49-F238E27FC236}">
                  <a16:creationId xmlns:a16="http://schemas.microsoft.com/office/drawing/2014/main" id="{4FF4F4C0-EB90-9F4C-93AA-893D7774D863}"/>
                </a:ext>
              </a:extLst>
            </p:cNvPr>
            <p:cNvSpPr/>
            <p:nvPr/>
          </p:nvSpPr>
          <p:spPr>
            <a:xfrm>
              <a:off x="1037381" y="1575533"/>
              <a:ext cx="435820" cy="453029"/>
            </a:xfrm>
            <a:custGeom>
              <a:avLst/>
              <a:gdLst/>
              <a:ahLst/>
              <a:cxnLst/>
              <a:rect l="l" t="t" r="r" b="b"/>
              <a:pathLst>
                <a:path w="2395" h="2398" extrusionOk="0">
                  <a:moveTo>
                    <a:pt x="1199" y="0"/>
                  </a:moveTo>
                  <a:cubicBezTo>
                    <a:pt x="546" y="0"/>
                    <a:pt x="1" y="532"/>
                    <a:pt x="1" y="1199"/>
                  </a:cubicBezTo>
                  <a:cubicBezTo>
                    <a:pt x="1" y="1852"/>
                    <a:pt x="546" y="2397"/>
                    <a:pt x="1199" y="2397"/>
                  </a:cubicBezTo>
                  <a:cubicBezTo>
                    <a:pt x="1865" y="2397"/>
                    <a:pt x="2394" y="1852"/>
                    <a:pt x="2394" y="1199"/>
                  </a:cubicBezTo>
                  <a:cubicBezTo>
                    <a:pt x="2394" y="532"/>
                    <a:pt x="1865" y="0"/>
                    <a:pt x="1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872;p39">
              <a:extLst>
                <a:ext uri="{FF2B5EF4-FFF2-40B4-BE49-F238E27FC236}">
                  <a16:creationId xmlns:a16="http://schemas.microsoft.com/office/drawing/2014/main" id="{8173C14D-3387-B94E-A8DF-F2110AB0DE1E}"/>
                </a:ext>
              </a:extLst>
            </p:cNvPr>
            <p:cNvSpPr/>
            <p:nvPr/>
          </p:nvSpPr>
          <p:spPr>
            <a:xfrm>
              <a:off x="1037381" y="2300416"/>
              <a:ext cx="435820" cy="455484"/>
            </a:xfrm>
            <a:custGeom>
              <a:avLst/>
              <a:gdLst/>
              <a:ahLst/>
              <a:cxnLst/>
              <a:rect l="l" t="t" r="r" b="b"/>
              <a:pathLst>
                <a:path w="2395" h="2411" extrusionOk="0">
                  <a:moveTo>
                    <a:pt x="1199" y="0"/>
                  </a:moveTo>
                  <a:cubicBezTo>
                    <a:pt x="546" y="0"/>
                    <a:pt x="1" y="546"/>
                    <a:pt x="1" y="1199"/>
                  </a:cubicBezTo>
                  <a:cubicBezTo>
                    <a:pt x="1" y="1865"/>
                    <a:pt x="546" y="2411"/>
                    <a:pt x="1199" y="2411"/>
                  </a:cubicBezTo>
                  <a:cubicBezTo>
                    <a:pt x="1865" y="2411"/>
                    <a:pt x="2394" y="1865"/>
                    <a:pt x="2394" y="1199"/>
                  </a:cubicBezTo>
                  <a:cubicBezTo>
                    <a:pt x="2394" y="546"/>
                    <a:pt x="1865" y="0"/>
                    <a:pt x="11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873;p39">
              <a:extLst>
                <a:ext uri="{FF2B5EF4-FFF2-40B4-BE49-F238E27FC236}">
                  <a16:creationId xmlns:a16="http://schemas.microsoft.com/office/drawing/2014/main" id="{B1E8F71C-DDBE-8347-8103-292D53B496B8}"/>
                </a:ext>
              </a:extLst>
            </p:cNvPr>
            <p:cNvSpPr/>
            <p:nvPr/>
          </p:nvSpPr>
          <p:spPr>
            <a:xfrm>
              <a:off x="765153" y="1295366"/>
              <a:ext cx="643084" cy="1382134"/>
            </a:xfrm>
            <a:custGeom>
              <a:avLst/>
              <a:gdLst/>
              <a:ahLst/>
              <a:cxnLst/>
              <a:rect l="l" t="t" r="r" b="b"/>
              <a:pathLst>
                <a:path w="3534" h="7316" extrusionOk="0">
                  <a:moveTo>
                    <a:pt x="801" y="0"/>
                  </a:moveTo>
                  <a:cubicBezTo>
                    <a:pt x="367" y="0"/>
                    <a:pt x="27" y="353"/>
                    <a:pt x="27" y="791"/>
                  </a:cubicBezTo>
                  <a:cubicBezTo>
                    <a:pt x="14" y="1212"/>
                    <a:pt x="367" y="1565"/>
                    <a:pt x="788" y="1578"/>
                  </a:cubicBezTo>
                  <a:cubicBezTo>
                    <a:pt x="1101" y="1578"/>
                    <a:pt x="1389" y="1702"/>
                    <a:pt x="1604" y="1904"/>
                  </a:cubicBezTo>
                  <a:lnTo>
                    <a:pt x="1617" y="1921"/>
                  </a:lnTo>
                  <a:cubicBezTo>
                    <a:pt x="1810" y="2123"/>
                    <a:pt x="1918" y="2394"/>
                    <a:pt x="1905" y="2669"/>
                  </a:cubicBezTo>
                  <a:lnTo>
                    <a:pt x="1905" y="2682"/>
                  </a:lnTo>
                  <a:cubicBezTo>
                    <a:pt x="1918" y="2966"/>
                    <a:pt x="1810" y="3253"/>
                    <a:pt x="1604" y="3456"/>
                  </a:cubicBezTo>
                  <a:lnTo>
                    <a:pt x="1578" y="3485"/>
                  </a:lnTo>
                  <a:cubicBezTo>
                    <a:pt x="1372" y="3688"/>
                    <a:pt x="1114" y="3799"/>
                    <a:pt x="830" y="3799"/>
                  </a:cubicBezTo>
                  <a:lnTo>
                    <a:pt x="788" y="3799"/>
                  </a:lnTo>
                  <a:cubicBezTo>
                    <a:pt x="380" y="3812"/>
                    <a:pt x="40" y="4138"/>
                    <a:pt x="27" y="4546"/>
                  </a:cubicBezTo>
                  <a:cubicBezTo>
                    <a:pt x="1" y="4994"/>
                    <a:pt x="367" y="5363"/>
                    <a:pt x="801" y="5363"/>
                  </a:cubicBezTo>
                  <a:lnTo>
                    <a:pt x="817" y="5363"/>
                  </a:lnTo>
                  <a:cubicBezTo>
                    <a:pt x="1062" y="5363"/>
                    <a:pt x="1291" y="5458"/>
                    <a:pt x="1470" y="5621"/>
                  </a:cubicBezTo>
                  <a:lnTo>
                    <a:pt x="1578" y="5729"/>
                  </a:lnTo>
                  <a:cubicBezTo>
                    <a:pt x="1797" y="5948"/>
                    <a:pt x="1905" y="6232"/>
                    <a:pt x="1905" y="6545"/>
                  </a:cubicBezTo>
                  <a:cubicBezTo>
                    <a:pt x="1905" y="6588"/>
                    <a:pt x="1918" y="6614"/>
                    <a:pt x="1918" y="6656"/>
                  </a:cubicBezTo>
                  <a:cubicBezTo>
                    <a:pt x="1973" y="6996"/>
                    <a:pt x="2258" y="7267"/>
                    <a:pt x="2597" y="7309"/>
                  </a:cubicBezTo>
                  <a:cubicBezTo>
                    <a:pt x="2632" y="7314"/>
                    <a:pt x="2667" y="7316"/>
                    <a:pt x="2700" y="7316"/>
                  </a:cubicBezTo>
                  <a:cubicBezTo>
                    <a:pt x="3171" y="7316"/>
                    <a:pt x="3533" y="6906"/>
                    <a:pt x="3469" y="6424"/>
                  </a:cubicBezTo>
                  <a:cubicBezTo>
                    <a:pt x="3430" y="6085"/>
                    <a:pt x="3156" y="5797"/>
                    <a:pt x="2816" y="5742"/>
                  </a:cubicBezTo>
                  <a:lnTo>
                    <a:pt x="2708" y="5742"/>
                  </a:lnTo>
                  <a:cubicBezTo>
                    <a:pt x="2408" y="5729"/>
                    <a:pt x="2107" y="5621"/>
                    <a:pt x="1879" y="5402"/>
                  </a:cubicBezTo>
                  <a:lnTo>
                    <a:pt x="1849" y="5363"/>
                  </a:lnTo>
                  <a:cubicBezTo>
                    <a:pt x="1660" y="5170"/>
                    <a:pt x="1565" y="4912"/>
                    <a:pt x="1591" y="4641"/>
                  </a:cubicBezTo>
                  <a:lnTo>
                    <a:pt x="1591" y="4573"/>
                  </a:lnTo>
                  <a:cubicBezTo>
                    <a:pt x="1591" y="4288"/>
                    <a:pt x="1699" y="4001"/>
                    <a:pt x="1905" y="3799"/>
                  </a:cubicBezTo>
                  <a:lnTo>
                    <a:pt x="1931" y="3769"/>
                  </a:lnTo>
                  <a:cubicBezTo>
                    <a:pt x="2112" y="3591"/>
                    <a:pt x="2363" y="3471"/>
                    <a:pt x="2629" y="3471"/>
                  </a:cubicBezTo>
                  <a:cubicBezTo>
                    <a:pt x="2645" y="3471"/>
                    <a:pt x="2662" y="3471"/>
                    <a:pt x="2679" y="3472"/>
                  </a:cubicBezTo>
                  <a:lnTo>
                    <a:pt x="2721" y="3472"/>
                  </a:lnTo>
                  <a:cubicBezTo>
                    <a:pt x="3129" y="3456"/>
                    <a:pt x="3469" y="3116"/>
                    <a:pt x="3482" y="2708"/>
                  </a:cubicBezTo>
                  <a:cubicBezTo>
                    <a:pt x="3495" y="2260"/>
                    <a:pt x="3143" y="1891"/>
                    <a:pt x="2695" y="1891"/>
                  </a:cubicBezTo>
                  <a:lnTo>
                    <a:pt x="2679" y="1891"/>
                  </a:lnTo>
                  <a:cubicBezTo>
                    <a:pt x="2663" y="1892"/>
                    <a:pt x="2648" y="1892"/>
                    <a:pt x="2633" y="1892"/>
                  </a:cubicBezTo>
                  <a:cubicBezTo>
                    <a:pt x="2365" y="1892"/>
                    <a:pt x="2112" y="1786"/>
                    <a:pt x="1918" y="1594"/>
                  </a:cubicBezTo>
                  <a:cubicBezTo>
                    <a:pt x="1715" y="1375"/>
                    <a:pt x="1591" y="1088"/>
                    <a:pt x="1591" y="778"/>
                  </a:cubicBezTo>
                  <a:cubicBezTo>
                    <a:pt x="1578" y="353"/>
                    <a:pt x="1226" y="0"/>
                    <a:pt x="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875;p39">
              <a:extLst>
                <a:ext uri="{FF2B5EF4-FFF2-40B4-BE49-F238E27FC236}">
                  <a16:creationId xmlns:a16="http://schemas.microsoft.com/office/drawing/2014/main" id="{C209D640-F367-4E4D-8E47-FAA57E837C68}"/>
                </a:ext>
              </a:extLst>
            </p:cNvPr>
            <p:cNvSpPr/>
            <p:nvPr/>
          </p:nvSpPr>
          <p:spPr>
            <a:xfrm>
              <a:off x="799490" y="1323635"/>
              <a:ext cx="223394" cy="23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80808"/>
                </a:buClr>
                <a:buSzPts val="1100"/>
              </a:pPr>
              <a:r>
                <a:rPr lang="en" sz="2267" kern="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876;p39">
              <a:extLst>
                <a:ext uri="{FF2B5EF4-FFF2-40B4-BE49-F238E27FC236}">
                  <a16:creationId xmlns:a16="http://schemas.microsoft.com/office/drawing/2014/main" id="{6BE5917C-569D-9347-9BB1-15426436B07B}"/>
                </a:ext>
              </a:extLst>
            </p:cNvPr>
            <p:cNvSpPr/>
            <p:nvPr/>
          </p:nvSpPr>
          <p:spPr>
            <a:xfrm>
              <a:off x="1143590" y="1685803"/>
              <a:ext cx="223394" cy="2319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80808"/>
                </a:buClr>
                <a:buSzPts val="1100"/>
              </a:pPr>
              <a:r>
                <a:rPr lang="en" sz="2267" kern="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869;p39">
              <a:extLst>
                <a:ext uri="{FF2B5EF4-FFF2-40B4-BE49-F238E27FC236}">
                  <a16:creationId xmlns:a16="http://schemas.microsoft.com/office/drawing/2014/main" id="{5A9A2FC1-932F-CC42-B6C2-C0EF7EFAEB3A}"/>
                </a:ext>
              </a:extLst>
            </p:cNvPr>
            <p:cNvSpPr/>
            <p:nvPr/>
          </p:nvSpPr>
          <p:spPr>
            <a:xfrm>
              <a:off x="693270" y="3406314"/>
              <a:ext cx="435820" cy="453029"/>
            </a:xfrm>
            <a:custGeom>
              <a:avLst/>
              <a:gdLst/>
              <a:ahLst/>
              <a:cxnLst/>
              <a:rect l="l" t="t" r="r" b="b"/>
              <a:pathLst>
                <a:path w="2395" h="2398" extrusionOk="0">
                  <a:moveTo>
                    <a:pt x="1196" y="0"/>
                  </a:moveTo>
                  <a:cubicBezTo>
                    <a:pt x="543" y="0"/>
                    <a:pt x="1" y="545"/>
                    <a:pt x="1" y="1199"/>
                  </a:cubicBezTo>
                  <a:cubicBezTo>
                    <a:pt x="1" y="1865"/>
                    <a:pt x="543" y="2397"/>
                    <a:pt x="1196" y="2397"/>
                  </a:cubicBezTo>
                  <a:cubicBezTo>
                    <a:pt x="1865" y="2397"/>
                    <a:pt x="2395" y="1865"/>
                    <a:pt x="2395" y="1199"/>
                  </a:cubicBezTo>
                  <a:cubicBezTo>
                    <a:pt x="2395" y="545"/>
                    <a:pt x="1865" y="0"/>
                    <a:pt x="1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870;p39">
              <a:extLst>
                <a:ext uri="{FF2B5EF4-FFF2-40B4-BE49-F238E27FC236}">
                  <a16:creationId xmlns:a16="http://schemas.microsoft.com/office/drawing/2014/main" id="{E8B235A3-06D7-FA4A-8E2A-1E8331A5DB6B}"/>
                </a:ext>
              </a:extLst>
            </p:cNvPr>
            <p:cNvSpPr/>
            <p:nvPr/>
          </p:nvSpPr>
          <p:spPr>
            <a:xfrm>
              <a:off x="693270" y="2691822"/>
              <a:ext cx="435820" cy="452462"/>
            </a:xfrm>
            <a:custGeom>
              <a:avLst/>
              <a:gdLst/>
              <a:ahLst/>
              <a:cxnLst/>
              <a:rect l="l" t="t" r="r" b="b"/>
              <a:pathLst>
                <a:path w="2395" h="2395" extrusionOk="0">
                  <a:moveTo>
                    <a:pt x="1196" y="0"/>
                  </a:moveTo>
                  <a:cubicBezTo>
                    <a:pt x="543" y="0"/>
                    <a:pt x="1" y="533"/>
                    <a:pt x="1" y="1199"/>
                  </a:cubicBezTo>
                  <a:cubicBezTo>
                    <a:pt x="1" y="1865"/>
                    <a:pt x="543" y="2394"/>
                    <a:pt x="1196" y="2394"/>
                  </a:cubicBezTo>
                  <a:cubicBezTo>
                    <a:pt x="1865" y="2394"/>
                    <a:pt x="2395" y="1865"/>
                    <a:pt x="2395" y="1199"/>
                  </a:cubicBezTo>
                  <a:cubicBezTo>
                    <a:pt x="2395" y="533"/>
                    <a:pt x="1865" y="0"/>
                    <a:pt x="1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873;p39">
              <a:extLst>
                <a:ext uri="{FF2B5EF4-FFF2-40B4-BE49-F238E27FC236}">
                  <a16:creationId xmlns:a16="http://schemas.microsoft.com/office/drawing/2014/main" id="{AA46AEE5-14B5-0046-A0F1-DA2A10F022A2}"/>
                </a:ext>
              </a:extLst>
            </p:cNvPr>
            <p:cNvSpPr/>
            <p:nvPr/>
          </p:nvSpPr>
          <p:spPr>
            <a:xfrm rot="10800000">
              <a:off x="756212" y="2029721"/>
              <a:ext cx="643084" cy="1382134"/>
            </a:xfrm>
            <a:custGeom>
              <a:avLst/>
              <a:gdLst/>
              <a:ahLst/>
              <a:cxnLst/>
              <a:rect l="l" t="t" r="r" b="b"/>
              <a:pathLst>
                <a:path w="3534" h="7316" extrusionOk="0">
                  <a:moveTo>
                    <a:pt x="801" y="0"/>
                  </a:moveTo>
                  <a:cubicBezTo>
                    <a:pt x="367" y="0"/>
                    <a:pt x="27" y="353"/>
                    <a:pt x="27" y="791"/>
                  </a:cubicBezTo>
                  <a:cubicBezTo>
                    <a:pt x="14" y="1212"/>
                    <a:pt x="367" y="1565"/>
                    <a:pt x="788" y="1578"/>
                  </a:cubicBezTo>
                  <a:cubicBezTo>
                    <a:pt x="1101" y="1578"/>
                    <a:pt x="1389" y="1702"/>
                    <a:pt x="1604" y="1904"/>
                  </a:cubicBezTo>
                  <a:lnTo>
                    <a:pt x="1617" y="1921"/>
                  </a:lnTo>
                  <a:cubicBezTo>
                    <a:pt x="1810" y="2123"/>
                    <a:pt x="1918" y="2394"/>
                    <a:pt x="1905" y="2669"/>
                  </a:cubicBezTo>
                  <a:lnTo>
                    <a:pt x="1905" y="2682"/>
                  </a:lnTo>
                  <a:cubicBezTo>
                    <a:pt x="1918" y="2966"/>
                    <a:pt x="1810" y="3253"/>
                    <a:pt x="1604" y="3456"/>
                  </a:cubicBezTo>
                  <a:lnTo>
                    <a:pt x="1578" y="3485"/>
                  </a:lnTo>
                  <a:cubicBezTo>
                    <a:pt x="1372" y="3688"/>
                    <a:pt x="1114" y="3799"/>
                    <a:pt x="830" y="3799"/>
                  </a:cubicBezTo>
                  <a:lnTo>
                    <a:pt x="788" y="3799"/>
                  </a:lnTo>
                  <a:cubicBezTo>
                    <a:pt x="380" y="3812"/>
                    <a:pt x="40" y="4138"/>
                    <a:pt x="27" y="4546"/>
                  </a:cubicBezTo>
                  <a:cubicBezTo>
                    <a:pt x="1" y="4994"/>
                    <a:pt x="367" y="5363"/>
                    <a:pt x="801" y="5363"/>
                  </a:cubicBezTo>
                  <a:lnTo>
                    <a:pt x="817" y="5363"/>
                  </a:lnTo>
                  <a:cubicBezTo>
                    <a:pt x="1062" y="5363"/>
                    <a:pt x="1291" y="5458"/>
                    <a:pt x="1470" y="5621"/>
                  </a:cubicBezTo>
                  <a:lnTo>
                    <a:pt x="1578" y="5729"/>
                  </a:lnTo>
                  <a:cubicBezTo>
                    <a:pt x="1797" y="5948"/>
                    <a:pt x="1905" y="6232"/>
                    <a:pt x="1905" y="6545"/>
                  </a:cubicBezTo>
                  <a:cubicBezTo>
                    <a:pt x="1905" y="6588"/>
                    <a:pt x="1918" y="6614"/>
                    <a:pt x="1918" y="6656"/>
                  </a:cubicBezTo>
                  <a:cubicBezTo>
                    <a:pt x="1973" y="6996"/>
                    <a:pt x="2258" y="7267"/>
                    <a:pt x="2597" y="7309"/>
                  </a:cubicBezTo>
                  <a:cubicBezTo>
                    <a:pt x="2632" y="7314"/>
                    <a:pt x="2667" y="7316"/>
                    <a:pt x="2700" y="7316"/>
                  </a:cubicBezTo>
                  <a:cubicBezTo>
                    <a:pt x="3171" y="7316"/>
                    <a:pt x="3533" y="6906"/>
                    <a:pt x="3469" y="6424"/>
                  </a:cubicBezTo>
                  <a:cubicBezTo>
                    <a:pt x="3430" y="6085"/>
                    <a:pt x="3156" y="5797"/>
                    <a:pt x="2816" y="5742"/>
                  </a:cubicBezTo>
                  <a:lnTo>
                    <a:pt x="2708" y="5742"/>
                  </a:lnTo>
                  <a:cubicBezTo>
                    <a:pt x="2408" y="5729"/>
                    <a:pt x="2107" y="5621"/>
                    <a:pt x="1879" y="5402"/>
                  </a:cubicBezTo>
                  <a:lnTo>
                    <a:pt x="1849" y="5363"/>
                  </a:lnTo>
                  <a:cubicBezTo>
                    <a:pt x="1660" y="5170"/>
                    <a:pt x="1565" y="4912"/>
                    <a:pt x="1591" y="4641"/>
                  </a:cubicBezTo>
                  <a:lnTo>
                    <a:pt x="1591" y="4573"/>
                  </a:lnTo>
                  <a:cubicBezTo>
                    <a:pt x="1591" y="4288"/>
                    <a:pt x="1699" y="4001"/>
                    <a:pt x="1905" y="3799"/>
                  </a:cubicBezTo>
                  <a:lnTo>
                    <a:pt x="1931" y="3769"/>
                  </a:lnTo>
                  <a:cubicBezTo>
                    <a:pt x="2112" y="3591"/>
                    <a:pt x="2363" y="3471"/>
                    <a:pt x="2629" y="3471"/>
                  </a:cubicBezTo>
                  <a:cubicBezTo>
                    <a:pt x="2645" y="3471"/>
                    <a:pt x="2662" y="3471"/>
                    <a:pt x="2679" y="3472"/>
                  </a:cubicBezTo>
                  <a:lnTo>
                    <a:pt x="2721" y="3472"/>
                  </a:lnTo>
                  <a:cubicBezTo>
                    <a:pt x="3129" y="3456"/>
                    <a:pt x="3469" y="3116"/>
                    <a:pt x="3482" y="2708"/>
                  </a:cubicBezTo>
                  <a:cubicBezTo>
                    <a:pt x="3495" y="2260"/>
                    <a:pt x="3143" y="1891"/>
                    <a:pt x="2695" y="1891"/>
                  </a:cubicBezTo>
                  <a:lnTo>
                    <a:pt x="2679" y="1891"/>
                  </a:lnTo>
                  <a:cubicBezTo>
                    <a:pt x="2663" y="1892"/>
                    <a:pt x="2648" y="1892"/>
                    <a:pt x="2633" y="1892"/>
                  </a:cubicBezTo>
                  <a:cubicBezTo>
                    <a:pt x="2365" y="1892"/>
                    <a:pt x="2112" y="1786"/>
                    <a:pt x="1918" y="1594"/>
                  </a:cubicBezTo>
                  <a:cubicBezTo>
                    <a:pt x="1715" y="1375"/>
                    <a:pt x="1591" y="1088"/>
                    <a:pt x="1591" y="778"/>
                  </a:cubicBezTo>
                  <a:cubicBezTo>
                    <a:pt x="1578" y="353"/>
                    <a:pt x="1226" y="0"/>
                    <a:pt x="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871;p39">
              <a:extLst>
                <a:ext uri="{FF2B5EF4-FFF2-40B4-BE49-F238E27FC236}">
                  <a16:creationId xmlns:a16="http://schemas.microsoft.com/office/drawing/2014/main" id="{6AD62B2C-36DD-6E4D-914B-0049855521CC}"/>
                </a:ext>
              </a:extLst>
            </p:cNvPr>
            <p:cNvSpPr/>
            <p:nvPr/>
          </p:nvSpPr>
          <p:spPr>
            <a:xfrm>
              <a:off x="1037376" y="3049068"/>
              <a:ext cx="435820" cy="453029"/>
            </a:xfrm>
            <a:custGeom>
              <a:avLst/>
              <a:gdLst/>
              <a:ahLst/>
              <a:cxnLst/>
              <a:rect l="l" t="t" r="r" b="b"/>
              <a:pathLst>
                <a:path w="2395" h="2398" extrusionOk="0">
                  <a:moveTo>
                    <a:pt x="1199" y="0"/>
                  </a:moveTo>
                  <a:cubicBezTo>
                    <a:pt x="546" y="0"/>
                    <a:pt x="1" y="532"/>
                    <a:pt x="1" y="1199"/>
                  </a:cubicBezTo>
                  <a:cubicBezTo>
                    <a:pt x="1" y="1852"/>
                    <a:pt x="546" y="2397"/>
                    <a:pt x="1199" y="2397"/>
                  </a:cubicBezTo>
                  <a:cubicBezTo>
                    <a:pt x="1865" y="2397"/>
                    <a:pt x="2394" y="1852"/>
                    <a:pt x="2394" y="1199"/>
                  </a:cubicBezTo>
                  <a:cubicBezTo>
                    <a:pt x="2394" y="532"/>
                    <a:pt x="1865" y="0"/>
                    <a:pt x="1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872;p39">
              <a:extLst>
                <a:ext uri="{FF2B5EF4-FFF2-40B4-BE49-F238E27FC236}">
                  <a16:creationId xmlns:a16="http://schemas.microsoft.com/office/drawing/2014/main" id="{A2CAD005-C80D-3847-B9B5-C86E513ED063}"/>
                </a:ext>
              </a:extLst>
            </p:cNvPr>
            <p:cNvSpPr/>
            <p:nvPr/>
          </p:nvSpPr>
          <p:spPr>
            <a:xfrm>
              <a:off x="1037376" y="3773951"/>
              <a:ext cx="435820" cy="455484"/>
            </a:xfrm>
            <a:custGeom>
              <a:avLst/>
              <a:gdLst/>
              <a:ahLst/>
              <a:cxnLst/>
              <a:rect l="l" t="t" r="r" b="b"/>
              <a:pathLst>
                <a:path w="2395" h="2411" extrusionOk="0">
                  <a:moveTo>
                    <a:pt x="1199" y="0"/>
                  </a:moveTo>
                  <a:cubicBezTo>
                    <a:pt x="546" y="0"/>
                    <a:pt x="1" y="546"/>
                    <a:pt x="1" y="1199"/>
                  </a:cubicBezTo>
                  <a:cubicBezTo>
                    <a:pt x="1" y="1865"/>
                    <a:pt x="546" y="2411"/>
                    <a:pt x="1199" y="2411"/>
                  </a:cubicBezTo>
                  <a:cubicBezTo>
                    <a:pt x="1865" y="2411"/>
                    <a:pt x="2394" y="1865"/>
                    <a:pt x="2394" y="1199"/>
                  </a:cubicBezTo>
                  <a:cubicBezTo>
                    <a:pt x="2394" y="546"/>
                    <a:pt x="1865" y="0"/>
                    <a:pt x="11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873;p39">
              <a:extLst>
                <a:ext uri="{FF2B5EF4-FFF2-40B4-BE49-F238E27FC236}">
                  <a16:creationId xmlns:a16="http://schemas.microsoft.com/office/drawing/2014/main" id="{D2062AF5-14B3-994C-8C9D-3C3DFDA57BAB}"/>
                </a:ext>
              </a:extLst>
            </p:cNvPr>
            <p:cNvSpPr/>
            <p:nvPr/>
          </p:nvSpPr>
          <p:spPr>
            <a:xfrm>
              <a:off x="765148" y="2768901"/>
              <a:ext cx="643084" cy="1382134"/>
            </a:xfrm>
            <a:custGeom>
              <a:avLst/>
              <a:gdLst/>
              <a:ahLst/>
              <a:cxnLst/>
              <a:rect l="l" t="t" r="r" b="b"/>
              <a:pathLst>
                <a:path w="3534" h="7316" extrusionOk="0">
                  <a:moveTo>
                    <a:pt x="801" y="0"/>
                  </a:moveTo>
                  <a:cubicBezTo>
                    <a:pt x="367" y="0"/>
                    <a:pt x="27" y="353"/>
                    <a:pt x="27" y="791"/>
                  </a:cubicBezTo>
                  <a:cubicBezTo>
                    <a:pt x="14" y="1212"/>
                    <a:pt x="367" y="1565"/>
                    <a:pt x="788" y="1578"/>
                  </a:cubicBezTo>
                  <a:cubicBezTo>
                    <a:pt x="1101" y="1578"/>
                    <a:pt x="1389" y="1702"/>
                    <a:pt x="1604" y="1904"/>
                  </a:cubicBezTo>
                  <a:lnTo>
                    <a:pt x="1617" y="1921"/>
                  </a:lnTo>
                  <a:cubicBezTo>
                    <a:pt x="1810" y="2123"/>
                    <a:pt x="1918" y="2394"/>
                    <a:pt x="1905" y="2669"/>
                  </a:cubicBezTo>
                  <a:lnTo>
                    <a:pt x="1905" y="2682"/>
                  </a:lnTo>
                  <a:cubicBezTo>
                    <a:pt x="1918" y="2966"/>
                    <a:pt x="1810" y="3253"/>
                    <a:pt x="1604" y="3456"/>
                  </a:cubicBezTo>
                  <a:lnTo>
                    <a:pt x="1578" y="3485"/>
                  </a:lnTo>
                  <a:cubicBezTo>
                    <a:pt x="1372" y="3688"/>
                    <a:pt x="1114" y="3799"/>
                    <a:pt x="830" y="3799"/>
                  </a:cubicBezTo>
                  <a:lnTo>
                    <a:pt x="788" y="3799"/>
                  </a:lnTo>
                  <a:cubicBezTo>
                    <a:pt x="380" y="3812"/>
                    <a:pt x="40" y="4138"/>
                    <a:pt x="27" y="4546"/>
                  </a:cubicBezTo>
                  <a:cubicBezTo>
                    <a:pt x="1" y="4994"/>
                    <a:pt x="367" y="5363"/>
                    <a:pt x="801" y="5363"/>
                  </a:cubicBezTo>
                  <a:lnTo>
                    <a:pt x="817" y="5363"/>
                  </a:lnTo>
                  <a:cubicBezTo>
                    <a:pt x="1062" y="5363"/>
                    <a:pt x="1291" y="5458"/>
                    <a:pt x="1470" y="5621"/>
                  </a:cubicBezTo>
                  <a:lnTo>
                    <a:pt x="1578" y="5729"/>
                  </a:lnTo>
                  <a:cubicBezTo>
                    <a:pt x="1797" y="5948"/>
                    <a:pt x="1905" y="6232"/>
                    <a:pt x="1905" y="6545"/>
                  </a:cubicBezTo>
                  <a:cubicBezTo>
                    <a:pt x="1905" y="6588"/>
                    <a:pt x="1918" y="6614"/>
                    <a:pt x="1918" y="6656"/>
                  </a:cubicBezTo>
                  <a:cubicBezTo>
                    <a:pt x="1973" y="6996"/>
                    <a:pt x="2258" y="7267"/>
                    <a:pt x="2597" y="7309"/>
                  </a:cubicBezTo>
                  <a:cubicBezTo>
                    <a:pt x="2632" y="7314"/>
                    <a:pt x="2667" y="7316"/>
                    <a:pt x="2700" y="7316"/>
                  </a:cubicBezTo>
                  <a:cubicBezTo>
                    <a:pt x="3171" y="7316"/>
                    <a:pt x="3533" y="6906"/>
                    <a:pt x="3469" y="6424"/>
                  </a:cubicBezTo>
                  <a:cubicBezTo>
                    <a:pt x="3430" y="6085"/>
                    <a:pt x="3156" y="5797"/>
                    <a:pt x="2816" y="5742"/>
                  </a:cubicBezTo>
                  <a:lnTo>
                    <a:pt x="2708" y="5742"/>
                  </a:lnTo>
                  <a:cubicBezTo>
                    <a:pt x="2408" y="5729"/>
                    <a:pt x="2107" y="5621"/>
                    <a:pt x="1879" y="5402"/>
                  </a:cubicBezTo>
                  <a:lnTo>
                    <a:pt x="1849" y="5363"/>
                  </a:lnTo>
                  <a:cubicBezTo>
                    <a:pt x="1660" y="5170"/>
                    <a:pt x="1565" y="4912"/>
                    <a:pt x="1591" y="4641"/>
                  </a:cubicBezTo>
                  <a:lnTo>
                    <a:pt x="1591" y="4573"/>
                  </a:lnTo>
                  <a:cubicBezTo>
                    <a:pt x="1591" y="4288"/>
                    <a:pt x="1699" y="4001"/>
                    <a:pt x="1905" y="3799"/>
                  </a:cubicBezTo>
                  <a:lnTo>
                    <a:pt x="1931" y="3769"/>
                  </a:lnTo>
                  <a:cubicBezTo>
                    <a:pt x="2112" y="3591"/>
                    <a:pt x="2363" y="3471"/>
                    <a:pt x="2629" y="3471"/>
                  </a:cubicBezTo>
                  <a:cubicBezTo>
                    <a:pt x="2645" y="3471"/>
                    <a:pt x="2662" y="3471"/>
                    <a:pt x="2679" y="3472"/>
                  </a:cubicBezTo>
                  <a:lnTo>
                    <a:pt x="2721" y="3472"/>
                  </a:lnTo>
                  <a:cubicBezTo>
                    <a:pt x="3129" y="3456"/>
                    <a:pt x="3469" y="3116"/>
                    <a:pt x="3482" y="2708"/>
                  </a:cubicBezTo>
                  <a:cubicBezTo>
                    <a:pt x="3495" y="2260"/>
                    <a:pt x="3143" y="1891"/>
                    <a:pt x="2695" y="1891"/>
                  </a:cubicBezTo>
                  <a:lnTo>
                    <a:pt x="2679" y="1891"/>
                  </a:lnTo>
                  <a:cubicBezTo>
                    <a:pt x="2663" y="1892"/>
                    <a:pt x="2648" y="1892"/>
                    <a:pt x="2633" y="1892"/>
                  </a:cubicBezTo>
                  <a:cubicBezTo>
                    <a:pt x="2365" y="1892"/>
                    <a:pt x="2112" y="1786"/>
                    <a:pt x="1918" y="1594"/>
                  </a:cubicBezTo>
                  <a:cubicBezTo>
                    <a:pt x="1715" y="1375"/>
                    <a:pt x="1591" y="1088"/>
                    <a:pt x="1591" y="778"/>
                  </a:cubicBezTo>
                  <a:cubicBezTo>
                    <a:pt x="1578" y="353"/>
                    <a:pt x="1226" y="0"/>
                    <a:pt x="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874;p39">
              <a:extLst>
                <a:ext uri="{FF2B5EF4-FFF2-40B4-BE49-F238E27FC236}">
                  <a16:creationId xmlns:a16="http://schemas.microsoft.com/office/drawing/2014/main" id="{625A3576-346A-FC43-8625-2E2135784183}"/>
                </a:ext>
              </a:extLst>
            </p:cNvPr>
            <p:cNvSpPr/>
            <p:nvPr/>
          </p:nvSpPr>
          <p:spPr>
            <a:xfrm>
              <a:off x="799476" y="3522061"/>
              <a:ext cx="223394" cy="2319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80808"/>
                </a:buClr>
                <a:buSzPts val="1100"/>
              </a:pPr>
              <a:r>
                <a:rPr lang="en" sz="2267" kern="0" dirty="0">
                  <a:solidFill>
                    <a:srgbClr val="FFFFFF"/>
                  </a:solidFill>
                  <a:latin typeface="Fira Sans Extra Condensed Medium"/>
                  <a:cs typeface="Arial"/>
                  <a:sym typeface="Fira Sans Extra Condensed Medium"/>
                </a:rPr>
                <a:t>7</a:t>
              </a:r>
              <a:endParaRPr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875;p39">
              <a:extLst>
                <a:ext uri="{FF2B5EF4-FFF2-40B4-BE49-F238E27FC236}">
                  <a16:creationId xmlns:a16="http://schemas.microsoft.com/office/drawing/2014/main" id="{E7198DD4-CE47-2946-9AF0-038E3B847E74}"/>
                </a:ext>
              </a:extLst>
            </p:cNvPr>
            <p:cNvSpPr/>
            <p:nvPr/>
          </p:nvSpPr>
          <p:spPr>
            <a:xfrm>
              <a:off x="799485" y="2797170"/>
              <a:ext cx="223394" cy="23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80808"/>
                </a:buClr>
                <a:buSzPts val="1100"/>
              </a:pPr>
              <a:r>
                <a:rPr lang="en" sz="2267" kern="0" dirty="0">
                  <a:solidFill>
                    <a:srgbClr val="FFFFFF"/>
                  </a:solidFill>
                  <a:latin typeface="Fira Sans Extra Condensed Medium"/>
                  <a:cs typeface="Arial"/>
                  <a:sym typeface="Fira Sans Extra Condensed Medium"/>
                </a:rPr>
                <a:t>5</a:t>
              </a:r>
              <a:endParaRPr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876;p39">
              <a:extLst>
                <a:ext uri="{FF2B5EF4-FFF2-40B4-BE49-F238E27FC236}">
                  <a16:creationId xmlns:a16="http://schemas.microsoft.com/office/drawing/2014/main" id="{E2D9B1D3-04CB-754B-8E93-88DD7F1D71CF}"/>
                </a:ext>
              </a:extLst>
            </p:cNvPr>
            <p:cNvSpPr/>
            <p:nvPr/>
          </p:nvSpPr>
          <p:spPr>
            <a:xfrm>
              <a:off x="1143586" y="3159338"/>
              <a:ext cx="223394" cy="2319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80808"/>
                </a:buClr>
                <a:buSzPts val="1100"/>
              </a:pPr>
              <a:r>
                <a:rPr lang="en" sz="2267" kern="0" dirty="0">
                  <a:solidFill>
                    <a:srgbClr val="FFFFFF"/>
                  </a:solidFill>
                  <a:latin typeface="Fira Sans Extra Condensed Medium"/>
                  <a:cs typeface="Arial"/>
                  <a:sym typeface="Fira Sans Extra Condensed Medium"/>
                </a:rPr>
                <a:t>6</a:t>
              </a:r>
              <a:endParaRPr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877;p39">
              <a:extLst>
                <a:ext uri="{FF2B5EF4-FFF2-40B4-BE49-F238E27FC236}">
                  <a16:creationId xmlns:a16="http://schemas.microsoft.com/office/drawing/2014/main" id="{433B68E5-99E8-2840-907F-64526D0E4657}"/>
                </a:ext>
              </a:extLst>
            </p:cNvPr>
            <p:cNvSpPr/>
            <p:nvPr/>
          </p:nvSpPr>
          <p:spPr>
            <a:xfrm>
              <a:off x="1143581" y="3885727"/>
              <a:ext cx="223394" cy="2319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80808"/>
                </a:buClr>
                <a:buSzPts val="1100"/>
              </a:pPr>
              <a:r>
                <a:rPr lang="en" sz="2267" kern="0" dirty="0">
                  <a:solidFill>
                    <a:srgbClr val="FFFFFF"/>
                  </a:solidFill>
                  <a:latin typeface="Fira Sans Extra Condensed Medium"/>
                  <a:cs typeface="Arial"/>
                  <a:sym typeface="Fira Sans Extra Condensed Medium"/>
                </a:rPr>
                <a:t>8</a:t>
              </a:r>
              <a:endParaRPr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874;p39">
              <a:extLst>
                <a:ext uri="{FF2B5EF4-FFF2-40B4-BE49-F238E27FC236}">
                  <a16:creationId xmlns:a16="http://schemas.microsoft.com/office/drawing/2014/main" id="{6F656701-1E66-A042-8554-99447DB6B77E}"/>
                </a:ext>
              </a:extLst>
            </p:cNvPr>
            <p:cNvSpPr/>
            <p:nvPr/>
          </p:nvSpPr>
          <p:spPr>
            <a:xfrm>
              <a:off x="799476" y="2046796"/>
              <a:ext cx="223394" cy="2319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80808"/>
                </a:buClr>
                <a:buSzPts val="1100"/>
              </a:pPr>
              <a:r>
                <a:rPr lang="en" sz="2267" kern="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877;p39">
              <a:extLst>
                <a:ext uri="{FF2B5EF4-FFF2-40B4-BE49-F238E27FC236}">
                  <a16:creationId xmlns:a16="http://schemas.microsoft.com/office/drawing/2014/main" id="{DDC9C9FC-6DB9-9B41-9B91-3F09C8337D58}"/>
                </a:ext>
              </a:extLst>
            </p:cNvPr>
            <p:cNvSpPr/>
            <p:nvPr/>
          </p:nvSpPr>
          <p:spPr>
            <a:xfrm>
              <a:off x="1143581" y="2412002"/>
              <a:ext cx="223394" cy="2319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80808"/>
                </a:buClr>
                <a:buSzPts val="1100"/>
              </a:pPr>
              <a:r>
                <a:rPr lang="en" sz="2267" kern="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8728B4B-9F6C-CB45-87CB-35445ED59BF2}"/>
              </a:ext>
            </a:extLst>
          </p:cNvPr>
          <p:cNvSpPr txBox="1"/>
          <p:nvPr/>
        </p:nvSpPr>
        <p:spPr>
          <a:xfrm>
            <a:off x="2599241" y="1598928"/>
            <a:ext cx="188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07F38-BAA1-B346-A5F9-D1F9F212ED68}"/>
              </a:ext>
            </a:extLst>
          </p:cNvPr>
          <p:cNvSpPr txBox="1"/>
          <p:nvPr/>
        </p:nvSpPr>
        <p:spPr>
          <a:xfrm>
            <a:off x="6332709" y="211230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Workflow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B69BB3-3970-404D-B699-A3C0E5FF804F}"/>
              </a:ext>
            </a:extLst>
          </p:cNvPr>
          <p:cNvSpPr txBox="1"/>
          <p:nvPr/>
        </p:nvSpPr>
        <p:spPr>
          <a:xfrm>
            <a:off x="2489117" y="2680577"/>
            <a:ext cx="255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Data Overview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DF4659-E62E-F44A-B8D5-51BC4BEFD03F}"/>
              </a:ext>
            </a:extLst>
          </p:cNvPr>
          <p:cNvSpPr txBox="1"/>
          <p:nvPr/>
        </p:nvSpPr>
        <p:spPr>
          <a:xfrm>
            <a:off x="6332694" y="3240308"/>
            <a:ext cx="302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Exploring Data Analysis (EDA)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1B8021-ED27-FA43-95D1-86C50BD16FF7}"/>
              </a:ext>
            </a:extLst>
          </p:cNvPr>
          <p:cNvSpPr txBox="1"/>
          <p:nvPr/>
        </p:nvSpPr>
        <p:spPr>
          <a:xfrm>
            <a:off x="2966105" y="3859191"/>
            <a:ext cx="170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Algorithm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09670A-CEBA-6746-9B6C-9C5F265EEE9A}"/>
              </a:ext>
            </a:extLst>
          </p:cNvPr>
          <p:cNvSpPr txBox="1"/>
          <p:nvPr/>
        </p:nvSpPr>
        <p:spPr>
          <a:xfrm>
            <a:off x="6334247" y="442846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Challenges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37BE22D-C4F0-3E43-BD1E-5460403D7FCC}"/>
              </a:ext>
            </a:extLst>
          </p:cNvPr>
          <p:cNvSpPr txBox="1"/>
          <p:nvPr/>
        </p:nvSpPr>
        <p:spPr>
          <a:xfrm>
            <a:off x="3563679" y="494970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Tools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8ED54D-FC9B-3842-97C3-41FE59D1C778}"/>
              </a:ext>
            </a:extLst>
          </p:cNvPr>
          <p:cNvSpPr txBox="1"/>
          <p:nvPr/>
        </p:nvSpPr>
        <p:spPr>
          <a:xfrm>
            <a:off x="6334247" y="5560564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Conclusion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4838333-06D2-4B25-B75A-F74EA4A694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3763E6-B93E-400F-8CF6-1B7BC8A7AA2E}"/>
              </a:ext>
            </a:extLst>
          </p:cNvPr>
          <p:cNvCxnSpPr>
            <a:cxnSpLocks/>
          </p:cNvCxnSpPr>
          <p:nvPr/>
        </p:nvCxnSpPr>
        <p:spPr>
          <a:xfrm>
            <a:off x="1128247" y="1067360"/>
            <a:ext cx="147493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81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8;p15">
            <a:extLst>
              <a:ext uri="{FF2B5EF4-FFF2-40B4-BE49-F238E27FC236}">
                <a16:creationId xmlns:a16="http://schemas.microsoft.com/office/drawing/2014/main" id="{B70AB789-FE67-BB4D-9CAE-854FC176DB41}"/>
              </a:ext>
            </a:extLst>
          </p:cNvPr>
          <p:cNvSpPr txBox="1">
            <a:spLocks/>
          </p:cNvSpPr>
          <p:nvPr/>
        </p:nvSpPr>
        <p:spPr>
          <a:xfrm>
            <a:off x="5298600" y="1147299"/>
            <a:ext cx="1594800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80808"/>
              </a:buClr>
            </a:pPr>
            <a:r>
              <a:rPr lang="en-US" sz="3733" kern="0" dirty="0">
                <a:solidFill>
                  <a:srgbClr val="080808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BUT !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0D365D-1221-4029-9FC8-EA0B210B6849}"/>
              </a:ext>
            </a:extLst>
          </p:cNvPr>
          <p:cNvCxnSpPr>
            <a:cxnSpLocks/>
          </p:cNvCxnSpPr>
          <p:nvPr/>
        </p:nvCxnSpPr>
        <p:spPr>
          <a:xfrm>
            <a:off x="4114800" y="1829168"/>
            <a:ext cx="405993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9540DF5-E5A1-4211-8A87-15789E7507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671634"/>
            <a:ext cx="970692" cy="855133"/>
          </a:xfrm>
          <a:prstGeom prst="rect">
            <a:avLst/>
          </a:prstGeom>
        </p:spPr>
      </p:pic>
      <p:sp>
        <p:nvSpPr>
          <p:cNvPr id="32" name="Google Shape;58;p15">
            <a:extLst>
              <a:ext uri="{FF2B5EF4-FFF2-40B4-BE49-F238E27FC236}">
                <a16:creationId xmlns:a16="http://schemas.microsoft.com/office/drawing/2014/main" id="{CD72D764-2C04-2948-9898-9473EAA58DC7}"/>
              </a:ext>
            </a:extLst>
          </p:cNvPr>
          <p:cNvSpPr txBox="1">
            <a:spLocks/>
          </p:cNvSpPr>
          <p:nvPr/>
        </p:nvSpPr>
        <p:spPr>
          <a:xfrm>
            <a:off x="1962912" y="2288151"/>
            <a:ext cx="8266176" cy="70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buClr>
                <a:srgbClr val="080808"/>
              </a:buClr>
            </a:pPr>
            <a:r>
              <a:rPr lang="en-US" sz="2000" kern="0" dirty="0">
                <a:solidFill>
                  <a:srgbClr val="080808"/>
                </a:solidFill>
                <a:latin typeface="Goudy Old Style" panose="02020502050305020303" pitchFamily="18" charset="0"/>
                <a:ea typeface="Krungthep" panose="02000400000000000000" pitchFamily="2" charset="-34"/>
                <a:cs typeface="Gill Sans Light" panose="020B0302020104020203" pitchFamily="34" charset="-79"/>
              </a:rPr>
              <a:t>We found that we have a  problem of imbalanced data set, namely that target of </a:t>
            </a:r>
            <a:r>
              <a:rPr lang="en-US" sz="2000" b="1" kern="0" dirty="0">
                <a:solidFill>
                  <a:srgbClr val="080808"/>
                </a:solidFill>
                <a:latin typeface="Goudy Old Style" panose="02020502050305020303" pitchFamily="18" charset="0"/>
                <a:ea typeface="Krungthep" panose="02000400000000000000" pitchFamily="2" charset="-34"/>
                <a:cs typeface="Gill Sans Light" panose="020B0302020104020203" pitchFamily="34" charset="-79"/>
              </a:rPr>
              <a:t>1</a:t>
            </a:r>
            <a:r>
              <a:rPr lang="en-US" sz="2000" kern="0" dirty="0">
                <a:solidFill>
                  <a:srgbClr val="080808"/>
                </a:solidFill>
                <a:latin typeface="Goudy Old Style" panose="02020502050305020303" pitchFamily="18" charset="0"/>
                <a:ea typeface="Krungthep" panose="02000400000000000000" pitchFamily="2" charset="-34"/>
                <a:cs typeface="Gill Sans Light" panose="020B0302020104020203" pitchFamily="34" charset="-79"/>
              </a:rPr>
              <a:t> is less than number of </a:t>
            </a:r>
            <a:r>
              <a:rPr lang="en-US" sz="2000" b="1" kern="0" dirty="0">
                <a:solidFill>
                  <a:srgbClr val="080808"/>
                </a:solidFill>
                <a:latin typeface="Goudy Old Style" panose="02020502050305020303" pitchFamily="18" charset="0"/>
                <a:ea typeface="Krungthep" panose="02000400000000000000" pitchFamily="2" charset="-34"/>
                <a:cs typeface="Gill Sans Light" panose="020B0302020104020203" pitchFamily="34" charset="-79"/>
              </a:rPr>
              <a:t>0</a:t>
            </a:r>
            <a:r>
              <a:rPr lang="en-US" sz="2000" kern="0" dirty="0">
                <a:solidFill>
                  <a:srgbClr val="080808"/>
                </a:solidFill>
                <a:latin typeface="Goudy Old Style" panose="02020502050305020303" pitchFamily="18" charset="0"/>
                <a:ea typeface="Krungthep" panose="02000400000000000000" pitchFamily="2" charset="-34"/>
                <a:cs typeface="Gill Sans Light" panose="020B0302020104020203" pitchFamily="34" charset="-79"/>
              </a:rPr>
              <a:t>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1A68150-F871-9247-83EB-8B2050700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436075"/>
              </p:ext>
            </p:extLst>
          </p:nvPr>
        </p:nvGraphicFramePr>
        <p:xfrm>
          <a:off x="5335872" y="3447287"/>
          <a:ext cx="566928" cy="1985188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566928">
                  <a:extLst>
                    <a:ext uri="{9D8B030D-6E8A-4147-A177-3AD203B41FA5}">
                      <a16:colId xmlns:a16="http://schemas.microsoft.com/office/drawing/2014/main" val="3479382701"/>
                    </a:ext>
                  </a:extLst>
                </a:gridCol>
              </a:tblGrid>
              <a:tr h="496297">
                <a:tc>
                  <a:txBody>
                    <a:bodyPr/>
                    <a:lstStyle/>
                    <a:p>
                      <a:endParaRPr lang="en-S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492344"/>
                  </a:ext>
                </a:extLst>
              </a:tr>
              <a:tr h="496297">
                <a:tc>
                  <a:txBody>
                    <a:bodyPr/>
                    <a:lstStyle/>
                    <a:p>
                      <a:endParaRPr lang="en-S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504128"/>
                  </a:ext>
                </a:extLst>
              </a:tr>
              <a:tr h="496297">
                <a:tc>
                  <a:txBody>
                    <a:bodyPr/>
                    <a:lstStyle/>
                    <a:p>
                      <a:endParaRPr lang="en-S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534942"/>
                  </a:ext>
                </a:extLst>
              </a:tr>
              <a:tr h="496297">
                <a:tc>
                  <a:txBody>
                    <a:bodyPr/>
                    <a:lstStyle/>
                    <a:p>
                      <a:endParaRPr lang="en-S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548910"/>
                  </a:ext>
                </a:extLst>
              </a:tr>
            </a:tbl>
          </a:graphicData>
        </a:graphic>
      </p:graphicFrame>
      <p:graphicFrame>
        <p:nvGraphicFramePr>
          <p:cNvPr id="34" name="Table 7">
            <a:extLst>
              <a:ext uri="{FF2B5EF4-FFF2-40B4-BE49-F238E27FC236}">
                <a16:creationId xmlns:a16="http://schemas.microsoft.com/office/drawing/2014/main" id="{598D202A-4108-0D49-8F9B-BC223F67A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773037"/>
              </p:ext>
            </p:extLst>
          </p:nvPr>
        </p:nvGraphicFramePr>
        <p:xfrm>
          <a:off x="6416736" y="4439881"/>
          <a:ext cx="566928" cy="99259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6928">
                  <a:extLst>
                    <a:ext uri="{9D8B030D-6E8A-4147-A177-3AD203B41FA5}">
                      <a16:colId xmlns:a16="http://schemas.microsoft.com/office/drawing/2014/main" val="3479382701"/>
                    </a:ext>
                  </a:extLst>
                </a:gridCol>
              </a:tblGrid>
              <a:tr h="496297">
                <a:tc>
                  <a:txBody>
                    <a:bodyPr/>
                    <a:lstStyle/>
                    <a:p>
                      <a:endParaRPr lang="en-S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534942"/>
                  </a:ext>
                </a:extLst>
              </a:tr>
              <a:tr h="496297">
                <a:tc>
                  <a:txBody>
                    <a:bodyPr/>
                    <a:lstStyle/>
                    <a:p>
                      <a:endParaRPr lang="en-S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548910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5AAFFD0-888D-8D47-94CC-4DF986D8E324}"/>
              </a:ext>
            </a:extLst>
          </p:cNvPr>
          <p:cNvSpPr txBox="1"/>
          <p:nvPr/>
        </p:nvSpPr>
        <p:spPr>
          <a:xfrm>
            <a:off x="5410952" y="5517136"/>
            <a:ext cx="41676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SA" sz="2000" kern="0" dirty="0">
                <a:solidFill>
                  <a:schemeClr val="accent4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 0</a:t>
            </a:r>
            <a:endParaRPr lang="en-SA" sz="2000" kern="0" dirty="0">
              <a:solidFill>
                <a:schemeClr val="accent3">
                  <a:lumMod val="60000"/>
                  <a:lumOff val="40000"/>
                </a:schemeClr>
              </a:solidFill>
              <a:latin typeface="Goudy Old Style" panose="02020502050305020303" pitchFamily="18" charset="0"/>
              <a:cs typeface="Gill Sans Light" panose="020B0302020104020203" pitchFamily="34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5491AE-FCB7-2545-9310-17E3346C739B}"/>
              </a:ext>
            </a:extLst>
          </p:cNvPr>
          <p:cNvSpPr txBox="1"/>
          <p:nvPr/>
        </p:nvSpPr>
        <p:spPr>
          <a:xfrm>
            <a:off x="6533322" y="5517136"/>
            <a:ext cx="33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800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1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352460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9993EB-9CD4-B140-B3DF-000A7D0B9152}"/>
              </a:ext>
            </a:extLst>
          </p:cNvPr>
          <p:cNvSpPr txBox="1"/>
          <p:nvPr/>
        </p:nvSpPr>
        <p:spPr>
          <a:xfrm>
            <a:off x="0" y="1153415"/>
            <a:ext cx="1654634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SA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SMOTE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4A3842-11C6-40F3-9D33-F036B1D4DC11}"/>
              </a:ext>
            </a:extLst>
          </p:cNvPr>
          <p:cNvCxnSpPr>
            <a:cxnSpLocks/>
          </p:cNvCxnSpPr>
          <p:nvPr/>
        </p:nvCxnSpPr>
        <p:spPr>
          <a:xfrm>
            <a:off x="360466" y="864778"/>
            <a:ext cx="283383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15F0D8-3C18-487C-AD4F-F5019C9E6A98}"/>
              </a:ext>
            </a:extLst>
          </p:cNvPr>
          <p:cNvGrpSpPr/>
          <p:nvPr/>
        </p:nvGrpSpPr>
        <p:grpSpPr>
          <a:xfrm>
            <a:off x="279910" y="1949743"/>
            <a:ext cx="5784948" cy="4600958"/>
            <a:chOff x="126347" y="1949743"/>
            <a:chExt cx="5784948" cy="4600958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76B5F0E-A7B1-477F-A714-924698886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26347" y="1949743"/>
              <a:ext cx="3233974" cy="244504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5A20072-9200-4D87-8E45-21E0C12D4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677321" y="4105661"/>
              <a:ext cx="3233974" cy="244504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672923-B9F5-4CB3-8772-BC6420134E46}"/>
                </a:ext>
              </a:extLst>
            </p:cNvPr>
            <p:cNvSpPr txBox="1"/>
            <p:nvPr/>
          </p:nvSpPr>
          <p:spPr>
            <a:xfrm>
              <a:off x="3420276" y="2198748"/>
              <a:ext cx="2198748" cy="1710137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5952DA-FFB8-4D6E-8A76-A63D578CD90A}"/>
                </a:ext>
              </a:extLst>
            </p:cNvPr>
            <p:cNvSpPr txBox="1"/>
            <p:nvPr/>
          </p:nvSpPr>
          <p:spPr>
            <a:xfrm>
              <a:off x="444046" y="4473114"/>
              <a:ext cx="2219315" cy="171013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6EF491F-19DC-49AE-8563-CEB4B7C6940F}"/>
              </a:ext>
            </a:extLst>
          </p:cNvPr>
          <p:cNvGrpSpPr/>
          <p:nvPr/>
        </p:nvGrpSpPr>
        <p:grpSpPr>
          <a:xfrm>
            <a:off x="6155064" y="1852425"/>
            <a:ext cx="5784948" cy="4698276"/>
            <a:chOff x="126347" y="1949743"/>
            <a:chExt cx="5784948" cy="4698276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E8E3894F-63D2-43BC-8221-27D27463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26347" y="1949743"/>
              <a:ext cx="3233974" cy="2445040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F03F912-CCDF-4BEA-AACF-EB9EB83E3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677321" y="4202979"/>
              <a:ext cx="3233974" cy="244504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E151651-4AC4-4A76-8A21-E45B9556F887}"/>
                </a:ext>
              </a:extLst>
            </p:cNvPr>
            <p:cNvSpPr txBox="1"/>
            <p:nvPr/>
          </p:nvSpPr>
          <p:spPr>
            <a:xfrm>
              <a:off x="3420276" y="2198748"/>
              <a:ext cx="2198748" cy="1710137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D0A66D-08D3-4E42-9B6E-A9F9039B8813}"/>
                </a:ext>
              </a:extLst>
            </p:cNvPr>
            <p:cNvSpPr txBox="1"/>
            <p:nvPr/>
          </p:nvSpPr>
          <p:spPr>
            <a:xfrm>
              <a:off x="444046" y="4473114"/>
              <a:ext cx="2219315" cy="171013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48D5E16-9D2F-428E-99AE-CEB50B740357}"/>
              </a:ext>
            </a:extLst>
          </p:cNvPr>
          <p:cNvSpPr txBox="1"/>
          <p:nvPr/>
        </p:nvSpPr>
        <p:spPr>
          <a:xfrm>
            <a:off x="1207393" y="5082280"/>
            <a:ext cx="886653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KNN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3CCFA0-9E31-43B1-B235-024BD828E777}"/>
              </a:ext>
            </a:extLst>
          </p:cNvPr>
          <p:cNvSpPr txBox="1"/>
          <p:nvPr/>
        </p:nvSpPr>
        <p:spPr>
          <a:xfrm>
            <a:off x="3841906" y="2743386"/>
            <a:ext cx="166261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Logistic</a:t>
            </a:r>
          </a:p>
          <a:p>
            <a:pPr algn="ctr" defTabSz="1219170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Regression</a:t>
            </a:r>
            <a:endParaRPr lang="en-SA" sz="20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33F0EB-E2D3-4AEA-A029-559823905B5D}"/>
              </a:ext>
            </a:extLst>
          </p:cNvPr>
          <p:cNvSpPr txBox="1"/>
          <p:nvPr/>
        </p:nvSpPr>
        <p:spPr>
          <a:xfrm>
            <a:off x="6805928" y="4897613"/>
            <a:ext cx="1552984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Decision Tree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F1F9E6-9A68-49C9-8BE8-BABAE43BFDC3}"/>
              </a:ext>
            </a:extLst>
          </p:cNvPr>
          <p:cNvSpPr txBox="1"/>
          <p:nvPr/>
        </p:nvSpPr>
        <p:spPr>
          <a:xfrm>
            <a:off x="9771515" y="2594744"/>
            <a:ext cx="1552984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Random Forest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CC4B2F-6AB4-3D42-9738-612262EDCD18}"/>
              </a:ext>
            </a:extLst>
          </p:cNvPr>
          <p:cNvSpPr txBox="1"/>
          <p:nvPr/>
        </p:nvSpPr>
        <p:spPr>
          <a:xfrm>
            <a:off x="1849456" y="1182247"/>
            <a:ext cx="249936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SA" sz="2000" kern="0" dirty="0">
                <a:solidFill>
                  <a:schemeClr val="accent4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0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 </a:t>
            </a:r>
            <a:r>
              <a:rPr lang="en-SA" sz="2000" kern="0" dirty="0">
                <a:solidFill>
                  <a:schemeClr val="bg1">
                    <a:lumMod val="85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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accent4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929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	</a:t>
            </a:r>
            <a:r>
              <a:rPr lang="en-SA" sz="2000" kern="0" dirty="0">
                <a:solidFill>
                  <a:schemeClr val="accent3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1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bg1">
                    <a:lumMod val="85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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53</a:t>
            </a:r>
            <a:endParaRPr lang="en-SA" sz="2000" kern="0" dirty="0">
              <a:solidFill>
                <a:schemeClr val="accent3">
                  <a:lumMod val="60000"/>
                  <a:lumOff val="40000"/>
                </a:schemeClr>
              </a:solidFill>
              <a:latin typeface="Goudy Old Style" panose="02020502050305020303" pitchFamily="18" charset="0"/>
              <a:cs typeface="Gill Sans Light" panose="020B0302020104020203" pitchFamily="34" charset="-79"/>
            </a:endParaRPr>
          </a:p>
        </p:txBody>
      </p:sp>
      <p:sp>
        <p:nvSpPr>
          <p:cNvPr id="56" name="Google Shape;58;p15">
            <a:extLst>
              <a:ext uri="{FF2B5EF4-FFF2-40B4-BE49-F238E27FC236}">
                <a16:creationId xmlns:a16="http://schemas.microsoft.com/office/drawing/2014/main" id="{B70AB789-FE67-BB4D-9CAE-854FC176DB41}"/>
              </a:ext>
            </a:extLst>
          </p:cNvPr>
          <p:cNvSpPr txBox="1">
            <a:spLocks/>
          </p:cNvSpPr>
          <p:nvPr/>
        </p:nvSpPr>
        <p:spPr>
          <a:xfrm>
            <a:off x="265950" y="322296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SA" sz="4000" kern="0" dirty="0">
                <a:solidFill>
                  <a:schemeClr val="tx1"/>
                </a:solidFill>
                <a:latin typeface="Goudy Old Style" panose="02020502050305020303" pitchFamily="18" charset="0"/>
                <a:cs typeface="GILL SANS SEMIBOLD" panose="020B0502020104020203" pitchFamily="34" charset="-79"/>
                <a:sym typeface="Arial"/>
              </a:rPr>
              <a:t>Oversampling</a:t>
            </a:r>
            <a:endParaRPr lang="en-US" sz="3733" kern="0" dirty="0">
              <a:solidFill>
                <a:schemeClr val="tx1"/>
              </a:solidFill>
              <a:latin typeface="Goudy Old Style" panose="02020502050305020303" pitchFamily="18" charset="0"/>
              <a:cs typeface="GILL SANS SEMIBOLD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19727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9993EB-9CD4-B140-B3DF-000A7D0B9152}"/>
              </a:ext>
            </a:extLst>
          </p:cNvPr>
          <p:cNvSpPr txBox="1"/>
          <p:nvPr/>
        </p:nvSpPr>
        <p:spPr>
          <a:xfrm>
            <a:off x="0" y="1153415"/>
            <a:ext cx="1654634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SA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SMOTE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4A3842-11C6-40F3-9D33-F036B1D4DC11}"/>
              </a:ext>
            </a:extLst>
          </p:cNvPr>
          <p:cNvCxnSpPr>
            <a:cxnSpLocks/>
          </p:cNvCxnSpPr>
          <p:nvPr/>
        </p:nvCxnSpPr>
        <p:spPr>
          <a:xfrm>
            <a:off x="360466" y="864778"/>
            <a:ext cx="398835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15F0D8-3C18-487C-AD4F-F5019C9E6A98}"/>
              </a:ext>
            </a:extLst>
          </p:cNvPr>
          <p:cNvGrpSpPr/>
          <p:nvPr/>
        </p:nvGrpSpPr>
        <p:grpSpPr>
          <a:xfrm>
            <a:off x="41225" y="2133971"/>
            <a:ext cx="4931637" cy="3931782"/>
            <a:chOff x="126347" y="1949743"/>
            <a:chExt cx="5770986" cy="4600959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76B5F0E-A7B1-477F-A714-924698886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26347" y="1949743"/>
              <a:ext cx="3233973" cy="2445041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5A20072-9200-4D87-8E45-21E0C12D4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663360" y="4105661"/>
              <a:ext cx="3233973" cy="244504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672923-B9F5-4CB3-8772-BC6420134E46}"/>
                </a:ext>
              </a:extLst>
            </p:cNvPr>
            <p:cNvSpPr txBox="1"/>
            <p:nvPr/>
          </p:nvSpPr>
          <p:spPr>
            <a:xfrm>
              <a:off x="3420276" y="2198748"/>
              <a:ext cx="2198748" cy="1710137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5952DA-FFB8-4D6E-8A76-A63D578CD90A}"/>
                </a:ext>
              </a:extLst>
            </p:cNvPr>
            <p:cNvSpPr txBox="1"/>
            <p:nvPr/>
          </p:nvSpPr>
          <p:spPr>
            <a:xfrm>
              <a:off x="444046" y="4473114"/>
              <a:ext cx="2219315" cy="171013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6EF491F-19DC-49AE-8563-CEB4B7C6940F}"/>
              </a:ext>
            </a:extLst>
          </p:cNvPr>
          <p:cNvGrpSpPr/>
          <p:nvPr/>
        </p:nvGrpSpPr>
        <p:grpSpPr>
          <a:xfrm>
            <a:off x="4819304" y="2287938"/>
            <a:ext cx="4659845" cy="3715093"/>
            <a:chOff x="126347" y="1949743"/>
            <a:chExt cx="5770987" cy="4600959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E8E3894F-63D2-43BC-8221-27D27463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26347" y="1949743"/>
              <a:ext cx="3233973" cy="2445041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F03F912-CCDF-4BEA-AACF-EB9EB83E3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663361" y="4105661"/>
              <a:ext cx="3233973" cy="244504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E151651-4AC4-4A76-8A21-E45B9556F887}"/>
                </a:ext>
              </a:extLst>
            </p:cNvPr>
            <p:cNvSpPr txBox="1"/>
            <p:nvPr/>
          </p:nvSpPr>
          <p:spPr>
            <a:xfrm>
              <a:off x="3420276" y="2198748"/>
              <a:ext cx="2198748" cy="1710137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D0A66D-08D3-4E42-9B6E-A9F9039B8813}"/>
                </a:ext>
              </a:extLst>
            </p:cNvPr>
            <p:cNvSpPr txBox="1"/>
            <p:nvPr/>
          </p:nvSpPr>
          <p:spPr>
            <a:xfrm>
              <a:off x="444046" y="4473114"/>
              <a:ext cx="2219315" cy="171013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9A369FF7-594C-4AD4-B6DA-A14407FA18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335924" y="2339866"/>
            <a:ext cx="2611306" cy="19742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0CEAEC-CBF6-40B0-8638-21099E8C0595}"/>
              </a:ext>
            </a:extLst>
          </p:cNvPr>
          <p:cNvSpPr txBox="1"/>
          <p:nvPr/>
        </p:nvSpPr>
        <p:spPr>
          <a:xfrm>
            <a:off x="9709491" y="4337425"/>
            <a:ext cx="1792010" cy="138086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6EEF08-678A-441F-A035-72363090E846}"/>
              </a:ext>
            </a:extLst>
          </p:cNvPr>
          <p:cNvSpPr txBox="1"/>
          <p:nvPr/>
        </p:nvSpPr>
        <p:spPr>
          <a:xfrm>
            <a:off x="462631" y="4785061"/>
            <a:ext cx="155298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SVM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ECEF78-A7E1-4058-A2FD-04A5C326C7F6}"/>
              </a:ext>
            </a:extLst>
          </p:cNvPr>
          <p:cNvSpPr txBox="1"/>
          <p:nvPr/>
        </p:nvSpPr>
        <p:spPr>
          <a:xfrm>
            <a:off x="3019061" y="2707134"/>
            <a:ext cx="1552984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Naive Bayes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2B8D31-BC86-444A-AC61-FE571AD07057}"/>
              </a:ext>
            </a:extLst>
          </p:cNvPr>
          <p:cNvSpPr txBox="1"/>
          <p:nvPr/>
        </p:nvSpPr>
        <p:spPr>
          <a:xfrm>
            <a:off x="5211888" y="4600394"/>
            <a:ext cx="1552984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Gradient Boosting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2DF369-5189-4BFD-8B0B-9AB8EE2A800D}"/>
              </a:ext>
            </a:extLst>
          </p:cNvPr>
          <p:cNvSpPr txBox="1"/>
          <p:nvPr/>
        </p:nvSpPr>
        <p:spPr>
          <a:xfrm>
            <a:off x="7606775" y="2947851"/>
            <a:ext cx="155298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XGBoost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E105C9-BFB3-46B9-A6C1-DC9E58E7DF25}"/>
              </a:ext>
            </a:extLst>
          </p:cNvPr>
          <p:cNvSpPr txBox="1"/>
          <p:nvPr/>
        </p:nvSpPr>
        <p:spPr>
          <a:xfrm>
            <a:off x="9865085" y="4779528"/>
            <a:ext cx="155298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LightGBM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B34B02FF-E79B-3945-82C3-E84CB4593DB7}"/>
              </a:ext>
            </a:extLst>
          </p:cNvPr>
          <p:cNvSpPr txBox="1">
            <a:spLocks/>
          </p:cNvSpPr>
          <p:nvPr/>
        </p:nvSpPr>
        <p:spPr>
          <a:xfrm>
            <a:off x="265950" y="322296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SA" sz="4000" kern="0" dirty="0">
                <a:solidFill>
                  <a:schemeClr val="tx1"/>
                </a:solidFill>
                <a:latin typeface="Goudy Old Style" panose="02020502050305020303" pitchFamily="18" charset="0"/>
                <a:cs typeface="GILL SANS SEMIBOLD" panose="020B0502020104020203" pitchFamily="34" charset="-79"/>
                <a:sym typeface="Arial"/>
              </a:rPr>
              <a:t>Oversampling</a:t>
            </a:r>
            <a:endParaRPr lang="en-US" sz="3733" kern="0" dirty="0">
              <a:solidFill>
                <a:schemeClr val="tx1"/>
              </a:solidFill>
              <a:latin typeface="Goudy Old Style" panose="02020502050305020303" pitchFamily="18" charset="0"/>
              <a:cs typeface="GILL SANS SEMIBOLD" panose="020B0502020104020203" pitchFamily="34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62C88A-1DE3-004D-A3B2-19D26D1FA928}"/>
              </a:ext>
            </a:extLst>
          </p:cNvPr>
          <p:cNvSpPr txBox="1"/>
          <p:nvPr/>
        </p:nvSpPr>
        <p:spPr>
          <a:xfrm>
            <a:off x="1849456" y="1182247"/>
            <a:ext cx="249936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SA" sz="2000" kern="0" dirty="0">
                <a:solidFill>
                  <a:schemeClr val="accent4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0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 </a:t>
            </a:r>
            <a:r>
              <a:rPr lang="en-SA" sz="2000" kern="0" dirty="0">
                <a:solidFill>
                  <a:schemeClr val="bg1">
                    <a:lumMod val="85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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accent4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929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	</a:t>
            </a:r>
            <a:r>
              <a:rPr lang="en-SA" sz="2000" kern="0" dirty="0">
                <a:solidFill>
                  <a:schemeClr val="accent3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1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bg1">
                    <a:lumMod val="85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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53</a:t>
            </a:r>
            <a:endParaRPr lang="en-SA" sz="2000" kern="0" dirty="0">
              <a:solidFill>
                <a:schemeClr val="accent3">
                  <a:lumMod val="60000"/>
                  <a:lumOff val="40000"/>
                </a:schemeClr>
              </a:solidFill>
              <a:latin typeface="Goudy Old Style" panose="02020502050305020303" pitchFamily="18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20558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9993EB-9CD4-B140-B3DF-000A7D0B9152}"/>
              </a:ext>
            </a:extLst>
          </p:cNvPr>
          <p:cNvSpPr txBox="1"/>
          <p:nvPr/>
        </p:nvSpPr>
        <p:spPr>
          <a:xfrm>
            <a:off x="0" y="1153415"/>
            <a:ext cx="2365248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SA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SMOTE + Tomek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4A3842-11C6-40F3-9D33-F036B1D4DC11}"/>
              </a:ext>
            </a:extLst>
          </p:cNvPr>
          <p:cNvCxnSpPr>
            <a:cxnSpLocks/>
          </p:cNvCxnSpPr>
          <p:nvPr/>
        </p:nvCxnSpPr>
        <p:spPr>
          <a:xfrm>
            <a:off x="360466" y="864778"/>
            <a:ext cx="683281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15F0D8-3C18-487C-AD4F-F5019C9E6A98}"/>
              </a:ext>
            </a:extLst>
          </p:cNvPr>
          <p:cNvGrpSpPr/>
          <p:nvPr/>
        </p:nvGrpSpPr>
        <p:grpSpPr>
          <a:xfrm>
            <a:off x="279910" y="1950829"/>
            <a:ext cx="5784948" cy="4598785"/>
            <a:chOff x="126347" y="1950829"/>
            <a:chExt cx="5784948" cy="4598785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76B5F0E-A7B1-477F-A714-924698886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26347" y="1950829"/>
              <a:ext cx="3233974" cy="2442867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5A20072-9200-4D87-8E45-21E0C12D4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677321" y="4106747"/>
              <a:ext cx="3233974" cy="2442867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672923-B9F5-4CB3-8772-BC6420134E46}"/>
                </a:ext>
              </a:extLst>
            </p:cNvPr>
            <p:cNvSpPr txBox="1"/>
            <p:nvPr/>
          </p:nvSpPr>
          <p:spPr>
            <a:xfrm>
              <a:off x="3420276" y="2198748"/>
              <a:ext cx="2198748" cy="1710137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5952DA-FFB8-4D6E-8A76-A63D578CD90A}"/>
                </a:ext>
              </a:extLst>
            </p:cNvPr>
            <p:cNvSpPr txBox="1"/>
            <p:nvPr/>
          </p:nvSpPr>
          <p:spPr>
            <a:xfrm>
              <a:off x="444046" y="4473114"/>
              <a:ext cx="2219315" cy="171013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6EF491F-19DC-49AE-8563-CEB4B7C6940F}"/>
              </a:ext>
            </a:extLst>
          </p:cNvPr>
          <p:cNvGrpSpPr/>
          <p:nvPr/>
        </p:nvGrpSpPr>
        <p:grpSpPr>
          <a:xfrm>
            <a:off x="6155064" y="1853511"/>
            <a:ext cx="5784948" cy="4696103"/>
            <a:chOff x="126347" y="1950829"/>
            <a:chExt cx="5784948" cy="4696103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E8E3894F-63D2-43BC-8221-27D27463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26347" y="1950829"/>
              <a:ext cx="3233974" cy="2442867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F03F912-CCDF-4BEA-AACF-EB9EB83E3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677321" y="4204065"/>
              <a:ext cx="3233974" cy="244286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E151651-4AC4-4A76-8A21-E45B9556F887}"/>
                </a:ext>
              </a:extLst>
            </p:cNvPr>
            <p:cNvSpPr txBox="1"/>
            <p:nvPr/>
          </p:nvSpPr>
          <p:spPr>
            <a:xfrm>
              <a:off x="3420276" y="2198748"/>
              <a:ext cx="2198748" cy="1710137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D0A66D-08D3-4E42-9B6E-A9F9039B8813}"/>
                </a:ext>
              </a:extLst>
            </p:cNvPr>
            <p:cNvSpPr txBox="1"/>
            <p:nvPr/>
          </p:nvSpPr>
          <p:spPr>
            <a:xfrm>
              <a:off x="444046" y="4473114"/>
              <a:ext cx="2219315" cy="171013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48D5E16-9D2F-428E-99AE-CEB50B740357}"/>
              </a:ext>
            </a:extLst>
          </p:cNvPr>
          <p:cNvSpPr txBox="1"/>
          <p:nvPr/>
        </p:nvSpPr>
        <p:spPr>
          <a:xfrm>
            <a:off x="1207393" y="5082280"/>
            <a:ext cx="886653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KNN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3CCFA0-9E31-43B1-B235-024BD828E777}"/>
              </a:ext>
            </a:extLst>
          </p:cNvPr>
          <p:cNvSpPr txBox="1"/>
          <p:nvPr/>
        </p:nvSpPr>
        <p:spPr>
          <a:xfrm>
            <a:off x="3841906" y="2743386"/>
            <a:ext cx="166261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Logistic</a:t>
            </a:r>
          </a:p>
          <a:p>
            <a:pPr algn="ctr" defTabSz="1219170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Regression</a:t>
            </a:r>
            <a:endParaRPr lang="en-SA" sz="20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33F0EB-E2D3-4AEA-A029-559823905B5D}"/>
              </a:ext>
            </a:extLst>
          </p:cNvPr>
          <p:cNvSpPr txBox="1"/>
          <p:nvPr/>
        </p:nvSpPr>
        <p:spPr>
          <a:xfrm>
            <a:off x="6805928" y="4897613"/>
            <a:ext cx="1552984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Decision Tree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F1F9E6-9A68-49C9-8BE8-BABAE43BFDC3}"/>
              </a:ext>
            </a:extLst>
          </p:cNvPr>
          <p:cNvSpPr txBox="1"/>
          <p:nvPr/>
        </p:nvSpPr>
        <p:spPr>
          <a:xfrm>
            <a:off x="9771515" y="2594744"/>
            <a:ext cx="1552984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Random Forest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56" name="Google Shape;58;p15">
            <a:extLst>
              <a:ext uri="{FF2B5EF4-FFF2-40B4-BE49-F238E27FC236}">
                <a16:creationId xmlns:a16="http://schemas.microsoft.com/office/drawing/2014/main" id="{B70AB789-FE67-BB4D-9CAE-854FC176DB41}"/>
              </a:ext>
            </a:extLst>
          </p:cNvPr>
          <p:cNvSpPr txBox="1">
            <a:spLocks/>
          </p:cNvSpPr>
          <p:nvPr/>
        </p:nvSpPr>
        <p:spPr>
          <a:xfrm>
            <a:off x="265950" y="322296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SA" sz="4000" kern="0" dirty="0">
                <a:solidFill>
                  <a:schemeClr val="tx1"/>
                </a:solidFill>
                <a:latin typeface="Goudy Old Style" panose="02020502050305020303" pitchFamily="18" charset="0"/>
                <a:cs typeface="GILL SANS SEMIBOLD" panose="020B0502020104020203" pitchFamily="34" charset="-79"/>
                <a:sym typeface="Arial"/>
              </a:rPr>
              <a:t>Oversampling &amp;Undersampling</a:t>
            </a:r>
            <a:endParaRPr lang="en-US" sz="3733" kern="0" dirty="0">
              <a:solidFill>
                <a:schemeClr val="tx1"/>
              </a:solidFill>
              <a:latin typeface="Goudy Old Style" panose="02020502050305020303" pitchFamily="18" charset="0"/>
              <a:cs typeface="GILL SANS SEMIBOLD" panose="020B0502020104020203" pitchFamily="34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66477D-374E-EE47-B3B5-100CA51FCF55}"/>
              </a:ext>
            </a:extLst>
          </p:cNvPr>
          <p:cNvSpPr txBox="1"/>
          <p:nvPr/>
        </p:nvSpPr>
        <p:spPr>
          <a:xfrm>
            <a:off x="2592225" y="1182790"/>
            <a:ext cx="249936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SA" sz="2000" kern="0" dirty="0">
                <a:solidFill>
                  <a:schemeClr val="accent4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0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 </a:t>
            </a:r>
            <a:r>
              <a:rPr lang="en-SA" sz="2000" kern="0" dirty="0">
                <a:solidFill>
                  <a:schemeClr val="bg1">
                    <a:lumMod val="85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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accent4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929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	</a:t>
            </a:r>
            <a:r>
              <a:rPr lang="en-SA" sz="2000" kern="0" dirty="0">
                <a:solidFill>
                  <a:schemeClr val="accent3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1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bg1">
                    <a:lumMod val="85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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53</a:t>
            </a:r>
            <a:endParaRPr lang="en-SA" sz="2000" kern="0" dirty="0">
              <a:solidFill>
                <a:schemeClr val="accent3">
                  <a:lumMod val="60000"/>
                  <a:lumOff val="40000"/>
                </a:schemeClr>
              </a:solidFill>
              <a:latin typeface="Goudy Old Style" panose="02020502050305020303" pitchFamily="18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05528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915F0D8-3C18-487C-AD4F-F5019C9E6A98}"/>
              </a:ext>
            </a:extLst>
          </p:cNvPr>
          <p:cNvGrpSpPr/>
          <p:nvPr/>
        </p:nvGrpSpPr>
        <p:grpSpPr>
          <a:xfrm>
            <a:off x="41225" y="2134900"/>
            <a:ext cx="4931637" cy="3929924"/>
            <a:chOff x="126347" y="1950830"/>
            <a:chExt cx="5770986" cy="4598785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76B5F0E-A7B1-477F-A714-924698886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26347" y="1950830"/>
              <a:ext cx="3233974" cy="2442867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5A20072-9200-4D87-8E45-21E0C12D4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663359" y="4106748"/>
              <a:ext cx="3233974" cy="2442867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672923-B9F5-4CB3-8772-BC6420134E46}"/>
                </a:ext>
              </a:extLst>
            </p:cNvPr>
            <p:cNvSpPr txBox="1"/>
            <p:nvPr/>
          </p:nvSpPr>
          <p:spPr>
            <a:xfrm>
              <a:off x="3420276" y="2198748"/>
              <a:ext cx="2198748" cy="1710137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5952DA-FFB8-4D6E-8A76-A63D578CD90A}"/>
                </a:ext>
              </a:extLst>
            </p:cNvPr>
            <p:cNvSpPr txBox="1"/>
            <p:nvPr/>
          </p:nvSpPr>
          <p:spPr>
            <a:xfrm>
              <a:off x="444046" y="4473114"/>
              <a:ext cx="2219315" cy="171013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6EF491F-19DC-49AE-8563-CEB4B7C6940F}"/>
              </a:ext>
            </a:extLst>
          </p:cNvPr>
          <p:cNvGrpSpPr/>
          <p:nvPr/>
        </p:nvGrpSpPr>
        <p:grpSpPr>
          <a:xfrm>
            <a:off x="4819304" y="2288816"/>
            <a:ext cx="4659845" cy="3713336"/>
            <a:chOff x="126347" y="1950830"/>
            <a:chExt cx="5770987" cy="4598784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E8E3894F-63D2-43BC-8221-27D27463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26347" y="1950830"/>
              <a:ext cx="3233973" cy="2442866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F03F912-CCDF-4BEA-AACF-EB9EB83E3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663361" y="4106748"/>
              <a:ext cx="3233973" cy="244286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E151651-4AC4-4A76-8A21-E45B9556F887}"/>
                </a:ext>
              </a:extLst>
            </p:cNvPr>
            <p:cNvSpPr txBox="1"/>
            <p:nvPr/>
          </p:nvSpPr>
          <p:spPr>
            <a:xfrm>
              <a:off x="3420276" y="2198748"/>
              <a:ext cx="2198748" cy="1710137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D0A66D-08D3-4E42-9B6E-A9F9039B8813}"/>
                </a:ext>
              </a:extLst>
            </p:cNvPr>
            <p:cNvSpPr txBox="1"/>
            <p:nvPr/>
          </p:nvSpPr>
          <p:spPr>
            <a:xfrm>
              <a:off x="444046" y="4473114"/>
              <a:ext cx="2219315" cy="171013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9A369FF7-594C-4AD4-B6DA-A14407FA18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335924" y="2340744"/>
            <a:ext cx="2611306" cy="19725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0CEAEC-CBF6-40B0-8638-21099E8C0595}"/>
              </a:ext>
            </a:extLst>
          </p:cNvPr>
          <p:cNvSpPr txBox="1"/>
          <p:nvPr/>
        </p:nvSpPr>
        <p:spPr>
          <a:xfrm>
            <a:off x="9709491" y="4337425"/>
            <a:ext cx="1792010" cy="138086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6EEF08-678A-441F-A035-72363090E846}"/>
              </a:ext>
            </a:extLst>
          </p:cNvPr>
          <p:cNvSpPr txBox="1"/>
          <p:nvPr/>
        </p:nvSpPr>
        <p:spPr>
          <a:xfrm>
            <a:off x="462631" y="4785061"/>
            <a:ext cx="155298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SVM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ECEF78-A7E1-4058-A2FD-04A5C326C7F6}"/>
              </a:ext>
            </a:extLst>
          </p:cNvPr>
          <p:cNvSpPr txBox="1"/>
          <p:nvPr/>
        </p:nvSpPr>
        <p:spPr>
          <a:xfrm>
            <a:off x="3019061" y="2707134"/>
            <a:ext cx="1552984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Naive Bayes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2B8D31-BC86-444A-AC61-FE571AD07057}"/>
              </a:ext>
            </a:extLst>
          </p:cNvPr>
          <p:cNvSpPr txBox="1"/>
          <p:nvPr/>
        </p:nvSpPr>
        <p:spPr>
          <a:xfrm>
            <a:off x="5211888" y="4600394"/>
            <a:ext cx="1552984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Gradient Boosting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2DF369-5189-4BFD-8B0B-9AB8EE2A800D}"/>
              </a:ext>
            </a:extLst>
          </p:cNvPr>
          <p:cNvSpPr txBox="1"/>
          <p:nvPr/>
        </p:nvSpPr>
        <p:spPr>
          <a:xfrm>
            <a:off x="7606775" y="2947851"/>
            <a:ext cx="155298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XGBoost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E105C9-BFB3-46B9-A6C1-DC9E58E7DF25}"/>
              </a:ext>
            </a:extLst>
          </p:cNvPr>
          <p:cNvSpPr txBox="1"/>
          <p:nvPr/>
        </p:nvSpPr>
        <p:spPr>
          <a:xfrm>
            <a:off x="9865085" y="4779528"/>
            <a:ext cx="155298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LightGBM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A6F5AF-81C3-5F4B-8672-BBBF57F1D828}"/>
              </a:ext>
            </a:extLst>
          </p:cNvPr>
          <p:cNvSpPr txBox="1"/>
          <p:nvPr/>
        </p:nvSpPr>
        <p:spPr>
          <a:xfrm>
            <a:off x="0" y="1153415"/>
            <a:ext cx="2365248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SA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SMOTE + Tomek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0AA470-4227-6C45-AAA9-9C00C761203B}"/>
              </a:ext>
            </a:extLst>
          </p:cNvPr>
          <p:cNvCxnSpPr>
            <a:cxnSpLocks/>
          </p:cNvCxnSpPr>
          <p:nvPr/>
        </p:nvCxnSpPr>
        <p:spPr>
          <a:xfrm>
            <a:off x="360466" y="864778"/>
            <a:ext cx="683281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Google Shape;58;p15">
            <a:extLst>
              <a:ext uri="{FF2B5EF4-FFF2-40B4-BE49-F238E27FC236}">
                <a16:creationId xmlns:a16="http://schemas.microsoft.com/office/drawing/2014/main" id="{044BA7D1-34D0-B34D-99FA-8A514EFD4A13}"/>
              </a:ext>
            </a:extLst>
          </p:cNvPr>
          <p:cNvSpPr txBox="1">
            <a:spLocks/>
          </p:cNvSpPr>
          <p:nvPr/>
        </p:nvSpPr>
        <p:spPr>
          <a:xfrm>
            <a:off x="265950" y="322296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SA" sz="4000" kern="0" dirty="0">
                <a:solidFill>
                  <a:schemeClr val="tx1"/>
                </a:solidFill>
                <a:latin typeface="Goudy Old Style" panose="02020502050305020303" pitchFamily="18" charset="0"/>
                <a:cs typeface="GILL SANS SEMIBOLD" panose="020B0502020104020203" pitchFamily="34" charset="-79"/>
                <a:sym typeface="Arial"/>
              </a:rPr>
              <a:t>Oversampling &amp; Undersampling</a:t>
            </a:r>
            <a:endParaRPr lang="en-US" sz="3733" kern="0" dirty="0">
              <a:solidFill>
                <a:schemeClr val="tx1"/>
              </a:solidFill>
              <a:latin typeface="Goudy Old Style" panose="02020502050305020303" pitchFamily="18" charset="0"/>
              <a:cs typeface="GILL SANS SEMIBOLD" panose="020B0502020104020203" pitchFamily="34" charset="-79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C8512-CEF7-F247-AAF0-3BBDD63B9CEB}"/>
              </a:ext>
            </a:extLst>
          </p:cNvPr>
          <p:cNvSpPr txBox="1"/>
          <p:nvPr/>
        </p:nvSpPr>
        <p:spPr>
          <a:xfrm>
            <a:off x="2592225" y="1182790"/>
            <a:ext cx="249936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SA" sz="2000" kern="0" dirty="0">
                <a:solidFill>
                  <a:schemeClr val="accent4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0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 </a:t>
            </a:r>
            <a:r>
              <a:rPr lang="en-SA" sz="2000" kern="0" dirty="0">
                <a:solidFill>
                  <a:schemeClr val="bg1">
                    <a:lumMod val="85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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accent4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929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	</a:t>
            </a:r>
            <a:r>
              <a:rPr lang="en-SA" sz="2000" kern="0" dirty="0">
                <a:solidFill>
                  <a:schemeClr val="accent3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1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bg1">
                    <a:lumMod val="85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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53</a:t>
            </a:r>
            <a:endParaRPr lang="en-SA" sz="2000" kern="0" dirty="0">
              <a:solidFill>
                <a:schemeClr val="accent3">
                  <a:lumMod val="60000"/>
                  <a:lumOff val="40000"/>
                </a:schemeClr>
              </a:solidFill>
              <a:latin typeface="Goudy Old Style" panose="02020502050305020303" pitchFamily="18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96865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8;p15">
            <a:extLst>
              <a:ext uri="{FF2B5EF4-FFF2-40B4-BE49-F238E27FC236}">
                <a16:creationId xmlns:a16="http://schemas.microsoft.com/office/drawing/2014/main" id="{B70AB789-FE67-BB4D-9CAE-854FC176DB41}"/>
              </a:ext>
            </a:extLst>
          </p:cNvPr>
          <p:cNvSpPr txBox="1">
            <a:spLocks/>
          </p:cNvSpPr>
          <p:nvPr/>
        </p:nvSpPr>
        <p:spPr>
          <a:xfrm>
            <a:off x="360466" y="306051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SA" sz="3733" kern="0" dirty="0">
                <a:solidFill>
                  <a:srgbClr val="080808"/>
                </a:solidFill>
                <a:latin typeface="Goudy Old Style" panose="02020502050305020303" pitchFamily="18" charset="0"/>
                <a:cs typeface="GILL SANS SEMIBOLD" panose="020B0502020104020203" pitchFamily="34" charset="-79"/>
              </a:rPr>
              <a:t>Stacking</a:t>
            </a:r>
            <a:endParaRPr lang="en-US" sz="3733" kern="0" dirty="0">
              <a:solidFill>
                <a:srgbClr val="080808"/>
              </a:solidFill>
              <a:latin typeface="Goudy Old Style" panose="02020502050305020303" pitchFamily="18" charset="0"/>
              <a:cs typeface="GILL SANS SEMIBOLD" panose="020B0502020104020203" pitchFamily="34" charset="-79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58FA1E-B570-E14F-A430-3AF39C235F45}"/>
              </a:ext>
            </a:extLst>
          </p:cNvPr>
          <p:cNvCxnSpPr>
            <a:cxnSpLocks/>
          </p:cNvCxnSpPr>
          <p:nvPr/>
        </p:nvCxnSpPr>
        <p:spPr>
          <a:xfrm>
            <a:off x="360466" y="864778"/>
            <a:ext cx="155367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A3898CD-0DF6-4541-AA0C-D65A5FDAF7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671634"/>
            <a:ext cx="970692" cy="8551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24DAD04-7E97-E646-B606-0D08A45AA103}"/>
              </a:ext>
            </a:extLst>
          </p:cNvPr>
          <p:cNvGrpSpPr/>
          <p:nvPr/>
        </p:nvGrpSpPr>
        <p:grpSpPr>
          <a:xfrm>
            <a:off x="444134" y="1330864"/>
            <a:ext cx="11303732" cy="3527328"/>
            <a:chOff x="-870807" y="1887256"/>
            <a:chExt cx="11303732" cy="352732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37E3FB2-7CD6-9A42-A1BC-2E134D410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870807" y="2038433"/>
              <a:ext cx="3364693" cy="254161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CCCA13A-94B3-5342-9885-AFA8B3C6B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558884" y="1887256"/>
              <a:ext cx="3937021" cy="284396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DD71B2-5FB2-E742-9CA4-E881D4710DF4}"/>
                </a:ext>
              </a:extLst>
            </p:cNvPr>
            <p:cNvSpPr txBox="1"/>
            <p:nvPr/>
          </p:nvSpPr>
          <p:spPr>
            <a:xfrm>
              <a:off x="3681685" y="5045252"/>
              <a:ext cx="2198748" cy="369332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kern="0" dirty="0">
                  <a:solidFill>
                    <a:srgbClr val="000000"/>
                  </a:solidFill>
                  <a:latin typeface="Goudy Old Style" panose="02020502050305020303" pitchFamily="18" charset="0"/>
                  <a:cs typeface="Gill Sans Light" panose="020B0302020104020203" pitchFamily="34" charset="-79"/>
                </a:rPr>
                <a:t>PRC for Models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64D019-3434-6F4B-8C2E-BCBE05908D33}"/>
                </a:ext>
              </a:extLst>
            </p:cNvPr>
            <p:cNvSpPr txBox="1"/>
            <p:nvPr/>
          </p:nvSpPr>
          <p:spPr>
            <a:xfrm>
              <a:off x="-298119" y="5045252"/>
              <a:ext cx="2219315" cy="369332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800" kern="0" dirty="0">
                  <a:solidFill>
                    <a:srgbClr val="000000"/>
                  </a:solidFill>
                  <a:latin typeface="Goudy Old Style" panose="02020502050305020303" pitchFamily="18" charset="0"/>
                  <a:cs typeface="Gill Sans Light" panose="020B0302020104020203" pitchFamily="34" charset="-79"/>
                  <a:sym typeface="Arial"/>
                </a:rPr>
                <a:t>Stacking Model</a:t>
              </a:r>
              <a:endParaRPr lang="en-SA" sz="18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5CEAFA-0DA1-0E4F-A405-CAF2E2B11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495905" y="1887256"/>
              <a:ext cx="3937020" cy="284396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42C8F2-E1BF-D94C-8499-C34D85E1B1CB}"/>
                </a:ext>
              </a:extLst>
            </p:cNvPr>
            <p:cNvSpPr txBox="1"/>
            <p:nvPr/>
          </p:nvSpPr>
          <p:spPr>
            <a:xfrm>
              <a:off x="7374175" y="5045252"/>
              <a:ext cx="2566297" cy="369332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kern="0" dirty="0">
                  <a:solidFill>
                    <a:srgbClr val="000000"/>
                  </a:solidFill>
                  <a:latin typeface="Goudy Old Style" panose="02020502050305020303" pitchFamily="18" charset="0"/>
                  <a:cs typeface="Gill Sans Light" panose="020B0302020104020203" pitchFamily="34" charset="-79"/>
                </a:rPr>
                <a:t>PRC for Stacking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7566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55;p43">
            <a:extLst>
              <a:ext uri="{FF2B5EF4-FFF2-40B4-BE49-F238E27FC236}">
                <a16:creationId xmlns:a16="http://schemas.microsoft.com/office/drawing/2014/main" id="{B4D84318-4AC1-9A45-8EC3-3D6C1975545E}"/>
              </a:ext>
            </a:extLst>
          </p:cNvPr>
          <p:cNvGrpSpPr/>
          <p:nvPr/>
        </p:nvGrpSpPr>
        <p:grpSpPr>
          <a:xfrm>
            <a:off x="1254003" y="2697603"/>
            <a:ext cx="9639822" cy="1784550"/>
            <a:chOff x="1087401" y="1306037"/>
            <a:chExt cx="6814842" cy="1338412"/>
          </a:xfrm>
        </p:grpSpPr>
        <p:sp>
          <p:nvSpPr>
            <p:cNvPr id="4" name="Google Shape;1056;p43">
              <a:extLst>
                <a:ext uri="{FF2B5EF4-FFF2-40B4-BE49-F238E27FC236}">
                  <a16:creationId xmlns:a16="http://schemas.microsoft.com/office/drawing/2014/main" id="{FE8124EF-7D37-4147-AA83-59CFC9180BBB}"/>
                </a:ext>
              </a:extLst>
            </p:cNvPr>
            <p:cNvSpPr/>
            <p:nvPr/>
          </p:nvSpPr>
          <p:spPr>
            <a:xfrm>
              <a:off x="6007248" y="1319618"/>
              <a:ext cx="1894995" cy="1324831"/>
            </a:xfrm>
            <a:custGeom>
              <a:avLst/>
              <a:gdLst/>
              <a:ahLst/>
              <a:cxnLst/>
              <a:rect l="l" t="t" r="r" b="b"/>
              <a:pathLst>
                <a:path w="16731" h="11697" extrusionOk="0">
                  <a:moveTo>
                    <a:pt x="0" y="1"/>
                  </a:moveTo>
                  <a:lnTo>
                    <a:pt x="0" y="7114"/>
                  </a:lnTo>
                  <a:cubicBezTo>
                    <a:pt x="0" y="9640"/>
                    <a:pt x="2033" y="11696"/>
                    <a:pt x="4559" y="11696"/>
                  </a:cubicBezTo>
                  <a:lnTo>
                    <a:pt x="12412" y="11696"/>
                  </a:lnTo>
                  <a:cubicBezTo>
                    <a:pt x="14800" y="11696"/>
                    <a:pt x="16730" y="9760"/>
                    <a:pt x="16730" y="7372"/>
                  </a:cubicBezTo>
                  <a:lnTo>
                    <a:pt x="16730" y="4583"/>
                  </a:lnTo>
                  <a:cubicBezTo>
                    <a:pt x="16730" y="2051"/>
                    <a:pt x="14680" y="1"/>
                    <a:pt x="12148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1058;p43">
              <a:extLst>
                <a:ext uri="{FF2B5EF4-FFF2-40B4-BE49-F238E27FC236}">
                  <a16:creationId xmlns:a16="http://schemas.microsoft.com/office/drawing/2014/main" id="{E0054245-2683-0C45-BF13-E1E51D83F389}"/>
                </a:ext>
              </a:extLst>
            </p:cNvPr>
            <p:cNvSpPr/>
            <p:nvPr/>
          </p:nvSpPr>
          <p:spPr>
            <a:xfrm>
              <a:off x="1087401" y="1306037"/>
              <a:ext cx="1894995" cy="1324831"/>
            </a:xfrm>
            <a:custGeom>
              <a:avLst/>
              <a:gdLst/>
              <a:ahLst/>
              <a:cxnLst/>
              <a:rect l="l" t="t" r="r" b="b"/>
              <a:pathLst>
                <a:path w="16731" h="11697" extrusionOk="0">
                  <a:moveTo>
                    <a:pt x="0" y="1"/>
                  </a:moveTo>
                  <a:lnTo>
                    <a:pt x="0" y="7114"/>
                  </a:lnTo>
                  <a:cubicBezTo>
                    <a:pt x="0" y="9646"/>
                    <a:pt x="2033" y="11696"/>
                    <a:pt x="4559" y="11696"/>
                  </a:cubicBezTo>
                  <a:lnTo>
                    <a:pt x="12412" y="11696"/>
                  </a:lnTo>
                  <a:cubicBezTo>
                    <a:pt x="14800" y="11696"/>
                    <a:pt x="16730" y="9766"/>
                    <a:pt x="16730" y="7378"/>
                  </a:cubicBezTo>
                  <a:lnTo>
                    <a:pt x="16730" y="4583"/>
                  </a:lnTo>
                  <a:cubicBezTo>
                    <a:pt x="16730" y="2057"/>
                    <a:pt x="14680" y="1"/>
                    <a:pt x="12148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059;p43">
              <a:extLst>
                <a:ext uri="{FF2B5EF4-FFF2-40B4-BE49-F238E27FC236}">
                  <a16:creationId xmlns:a16="http://schemas.microsoft.com/office/drawing/2014/main" id="{5C94827B-4998-3A44-A1DC-251ABE10EBB8}"/>
                </a:ext>
              </a:extLst>
            </p:cNvPr>
            <p:cNvSpPr/>
            <p:nvPr/>
          </p:nvSpPr>
          <p:spPr>
            <a:xfrm>
              <a:off x="3547325" y="1306037"/>
              <a:ext cx="1894995" cy="1324831"/>
            </a:xfrm>
            <a:custGeom>
              <a:avLst/>
              <a:gdLst/>
              <a:ahLst/>
              <a:cxnLst/>
              <a:rect l="l" t="t" r="r" b="b"/>
              <a:pathLst>
                <a:path w="16731" h="11697" extrusionOk="0">
                  <a:moveTo>
                    <a:pt x="0" y="1"/>
                  </a:moveTo>
                  <a:lnTo>
                    <a:pt x="0" y="7114"/>
                  </a:lnTo>
                  <a:cubicBezTo>
                    <a:pt x="0" y="9646"/>
                    <a:pt x="2028" y="11696"/>
                    <a:pt x="4559" y="11696"/>
                  </a:cubicBezTo>
                  <a:lnTo>
                    <a:pt x="12412" y="11696"/>
                  </a:lnTo>
                  <a:cubicBezTo>
                    <a:pt x="14795" y="11696"/>
                    <a:pt x="16730" y="9766"/>
                    <a:pt x="16730" y="7378"/>
                  </a:cubicBezTo>
                  <a:lnTo>
                    <a:pt x="16730" y="4583"/>
                  </a:lnTo>
                  <a:cubicBezTo>
                    <a:pt x="16730" y="2057"/>
                    <a:pt x="14680" y="1"/>
                    <a:pt x="12148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1055;p43">
            <a:extLst>
              <a:ext uri="{FF2B5EF4-FFF2-40B4-BE49-F238E27FC236}">
                <a16:creationId xmlns:a16="http://schemas.microsoft.com/office/drawing/2014/main" id="{2C1448FF-CBB3-E54D-BDCC-625AC8906399}"/>
              </a:ext>
            </a:extLst>
          </p:cNvPr>
          <p:cNvGrpSpPr/>
          <p:nvPr/>
        </p:nvGrpSpPr>
        <p:grpSpPr>
          <a:xfrm>
            <a:off x="1254003" y="2697603"/>
            <a:ext cx="9639822" cy="1784550"/>
            <a:chOff x="1087401" y="1306037"/>
            <a:chExt cx="6814842" cy="1338412"/>
          </a:xfrm>
        </p:grpSpPr>
        <p:sp>
          <p:nvSpPr>
            <p:cNvPr id="11" name="Google Shape;1056;p43">
              <a:extLst>
                <a:ext uri="{FF2B5EF4-FFF2-40B4-BE49-F238E27FC236}">
                  <a16:creationId xmlns:a16="http://schemas.microsoft.com/office/drawing/2014/main" id="{FB707E38-618E-5241-8F7D-C437ADF4DF60}"/>
                </a:ext>
              </a:extLst>
            </p:cNvPr>
            <p:cNvSpPr/>
            <p:nvPr/>
          </p:nvSpPr>
          <p:spPr>
            <a:xfrm>
              <a:off x="6007248" y="1319618"/>
              <a:ext cx="1894995" cy="1324831"/>
            </a:xfrm>
            <a:custGeom>
              <a:avLst/>
              <a:gdLst/>
              <a:ahLst/>
              <a:cxnLst/>
              <a:rect l="l" t="t" r="r" b="b"/>
              <a:pathLst>
                <a:path w="16731" h="11697" extrusionOk="0">
                  <a:moveTo>
                    <a:pt x="0" y="1"/>
                  </a:moveTo>
                  <a:lnTo>
                    <a:pt x="0" y="7114"/>
                  </a:lnTo>
                  <a:cubicBezTo>
                    <a:pt x="0" y="9640"/>
                    <a:pt x="2033" y="11696"/>
                    <a:pt x="4559" y="11696"/>
                  </a:cubicBezTo>
                  <a:lnTo>
                    <a:pt x="12412" y="11696"/>
                  </a:lnTo>
                  <a:cubicBezTo>
                    <a:pt x="14800" y="11696"/>
                    <a:pt x="16730" y="9760"/>
                    <a:pt x="16730" y="7372"/>
                  </a:cubicBezTo>
                  <a:lnTo>
                    <a:pt x="16730" y="4583"/>
                  </a:lnTo>
                  <a:cubicBezTo>
                    <a:pt x="16730" y="2051"/>
                    <a:pt x="14680" y="1"/>
                    <a:pt x="12148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058;p43">
              <a:extLst>
                <a:ext uri="{FF2B5EF4-FFF2-40B4-BE49-F238E27FC236}">
                  <a16:creationId xmlns:a16="http://schemas.microsoft.com/office/drawing/2014/main" id="{73FD0644-4B92-C040-AE5D-89D0E24C20BB}"/>
                </a:ext>
              </a:extLst>
            </p:cNvPr>
            <p:cNvSpPr/>
            <p:nvPr/>
          </p:nvSpPr>
          <p:spPr>
            <a:xfrm>
              <a:off x="1087401" y="1306037"/>
              <a:ext cx="1894995" cy="1324831"/>
            </a:xfrm>
            <a:custGeom>
              <a:avLst/>
              <a:gdLst/>
              <a:ahLst/>
              <a:cxnLst/>
              <a:rect l="l" t="t" r="r" b="b"/>
              <a:pathLst>
                <a:path w="16731" h="11697" extrusionOk="0">
                  <a:moveTo>
                    <a:pt x="0" y="1"/>
                  </a:moveTo>
                  <a:lnTo>
                    <a:pt x="0" y="7114"/>
                  </a:lnTo>
                  <a:cubicBezTo>
                    <a:pt x="0" y="9646"/>
                    <a:pt x="2033" y="11696"/>
                    <a:pt x="4559" y="11696"/>
                  </a:cubicBezTo>
                  <a:lnTo>
                    <a:pt x="12412" y="11696"/>
                  </a:lnTo>
                  <a:cubicBezTo>
                    <a:pt x="14800" y="11696"/>
                    <a:pt x="16730" y="9766"/>
                    <a:pt x="16730" y="7378"/>
                  </a:cubicBezTo>
                  <a:lnTo>
                    <a:pt x="16730" y="4583"/>
                  </a:lnTo>
                  <a:cubicBezTo>
                    <a:pt x="16730" y="2057"/>
                    <a:pt x="14680" y="1"/>
                    <a:pt x="12148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059;p43">
              <a:extLst>
                <a:ext uri="{FF2B5EF4-FFF2-40B4-BE49-F238E27FC236}">
                  <a16:creationId xmlns:a16="http://schemas.microsoft.com/office/drawing/2014/main" id="{0F2C2107-1A1D-E641-8F7A-6F0564B42CED}"/>
                </a:ext>
              </a:extLst>
            </p:cNvPr>
            <p:cNvSpPr/>
            <p:nvPr/>
          </p:nvSpPr>
          <p:spPr>
            <a:xfrm>
              <a:off x="3547325" y="1306037"/>
              <a:ext cx="1894995" cy="1324831"/>
            </a:xfrm>
            <a:custGeom>
              <a:avLst/>
              <a:gdLst/>
              <a:ahLst/>
              <a:cxnLst/>
              <a:rect l="l" t="t" r="r" b="b"/>
              <a:pathLst>
                <a:path w="16731" h="11697" extrusionOk="0">
                  <a:moveTo>
                    <a:pt x="0" y="1"/>
                  </a:moveTo>
                  <a:lnTo>
                    <a:pt x="0" y="7114"/>
                  </a:lnTo>
                  <a:cubicBezTo>
                    <a:pt x="0" y="9646"/>
                    <a:pt x="2028" y="11696"/>
                    <a:pt x="4559" y="11696"/>
                  </a:cubicBezTo>
                  <a:lnTo>
                    <a:pt x="12412" y="11696"/>
                  </a:lnTo>
                  <a:cubicBezTo>
                    <a:pt x="14795" y="11696"/>
                    <a:pt x="16730" y="9766"/>
                    <a:pt x="16730" y="7378"/>
                  </a:cubicBezTo>
                  <a:lnTo>
                    <a:pt x="16730" y="4583"/>
                  </a:lnTo>
                  <a:cubicBezTo>
                    <a:pt x="16730" y="2057"/>
                    <a:pt x="14680" y="1"/>
                    <a:pt x="12148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065;p43">
            <a:extLst>
              <a:ext uri="{FF2B5EF4-FFF2-40B4-BE49-F238E27FC236}">
                <a16:creationId xmlns:a16="http://schemas.microsoft.com/office/drawing/2014/main" id="{79E50D6F-6C0B-F340-A9ED-39E71B15DFC8}"/>
              </a:ext>
            </a:extLst>
          </p:cNvPr>
          <p:cNvSpPr txBox="1"/>
          <p:nvPr/>
        </p:nvSpPr>
        <p:spPr>
          <a:xfrm>
            <a:off x="1249374" y="3210775"/>
            <a:ext cx="2631591" cy="56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Goudy Old Style" panose="02020502050305020303" pitchFamily="18" charset="0"/>
                <a:ea typeface="Fira Sans Extra Condensed Medium"/>
                <a:cs typeface="Fira Sans Extra Condensed Medium"/>
                <a:sym typeface="Fira Sans Extra Condensed Medium"/>
              </a:rPr>
              <a:t>Handling Imbalance data</a:t>
            </a:r>
            <a:endParaRPr sz="2400" kern="0" dirty="0">
              <a:solidFill>
                <a:schemeClr val="tx1">
                  <a:lumMod val="75000"/>
                  <a:lumOff val="25000"/>
                </a:schemeClr>
              </a:solidFill>
              <a:latin typeface="Goudy Old Style" panose="02020502050305020303" pitchFamily="18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" name="Google Shape;1070;p43">
            <a:extLst>
              <a:ext uri="{FF2B5EF4-FFF2-40B4-BE49-F238E27FC236}">
                <a16:creationId xmlns:a16="http://schemas.microsoft.com/office/drawing/2014/main" id="{E58CDFF3-19FB-FE43-B37C-1B7D1BEBD491}"/>
              </a:ext>
            </a:extLst>
          </p:cNvPr>
          <p:cNvSpPr txBox="1"/>
          <p:nvPr/>
        </p:nvSpPr>
        <p:spPr>
          <a:xfrm>
            <a:off x="8377484" y="3347148"/>
            <a:ext cx="2352147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Goudy Old Style" panose="02020502050305020303" pitchFamily="18" charset="0"/>
                <a:ea typeface="Fira Sans Extra Condensed Medium"/>
                <a:cs typeface="Fira Sans Extra Condensed Medium"/>
                <a:sym typeface="Fira Sans Extra Condensed Medium"/>
              </a:rPr>
              <a:t>Long execution time</a:t>
            </a:r>
            <a:endParaRPr sz="2400" kern="0" dirty="0">
              <a:solidFill>
                <a:schemeClr val="tx1">
                  <a:lumMod val="75000"/>
                  <a:lumOff val="25000"/>
                </a:schemeClr>
              </a:solidFill>
              <a:latin typeface="Goudy Old Style" panose="02020502050305020303" pitchFamily="18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" name="Google Shape;1073;p43">
            <a:extLst>
              <a:ext uri="{FF2B5EF4-FFF2-40B4-BE49-F238E27FC236}">
                <a16:creationId xmlns:a16="http://schemas.microsoft.com/office/drawing/2014/main" id="{D355C850-84CC-9B44-BCF5-5CC028FC70EE}"/>
              </a:ext>
            </a:extLst>
          </p:cNvPr>
          <p:cNvSpPr txBox="1"/>
          <p:nvPr/>
        </p:nvSpPr>
        <p:spPr>
          <a:xfrm>
            <a:off x="4767560" y="3210775"/>
            <a:ext cx="2644800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Goudy Old Style" panose="02020502050305020303" pitchFamily="18" charset="0"/>
                <a:ea typeface="Fira Sans Extra Condensed Medium"/>
                <a:cs typeface="Fira Sans Extra Condensed Medium"/>
                <a:sym typeface="Fira Sans Extra Condensed Medium"/>
              </a:rPr>
              <a:t>Find a suitable hyperparameter</a:t>
            </a:r>
            <a:endParaRPr sz="2400" kern="0" dirty="0">
              <a:solidFill>
                <a:schemeClr val="tx1">
                  <a:lumMod val="75000"/>
                  <a:lumOff val="25000"/>
                </a:schemeClr>
              </a:solidFill>
              <a:latin typeface="Goudy Old Style" panose="02020502050305020303" pitchFamily="18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5" name="Google Shape;1081;p43">
            <a:extLst>
              <a:ext uri="{FF2B5EF4-FFF2-40B4-BE49-F238E27FC236}">
                <a16:creationId xmlns:a16="http://schemas.microsoft.com/office/drawing/2014/main" id="{410F8ADF-9859-8249-BFDD-77B7B1DDC7AB}"/>
              </a:ext>
            </a:extLst>
          </p:cNvPr>
          <p:cNvSpPr/>
          <p:nvPr/>
        </p:nvSpPr>
        <p:spPr>
          <a:xfrm>
            <a:off x="7941091" y="2532705"/>
            <a:ext cx="544400" cy="544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80808"/>
              </a:buClr>
              <a:buSzPts val="1100"/>
            </a:pPr>
            <a:r>
              <a:rPr lang="en" sz="2267" kern="0">
                <a:solidFill>
                  <a:srgbClr val="E3767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1867" kern="0">
              <a:solidFill>
                <a:srgbClr val="E37678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1082;p43">
            <a:extLst>
              <a:ext uri="{FF2B5EF4-FFF2-40B4-BE49-F238E27FC236}">
                <a16:creationId xmlns:a16="http://schemas.microsoft.com/office/drawing/2014/main" id="{CD69DFCB-4AA7-C843-9AAB-AD781BD7630F}"/>
              </a:ext>
            </a:extLst>
          </p:cNvPr>
          <p:cNvSpPr/>
          <p:nvPr/>
        </p:nvSpPr>
        <p:spPr>
          <a:xfrm>
            <a:off x="910597" y="2443511"/>
            <a:ext cx="544400" cy="544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80808"/>
              </a:buClr>
              <a:buSzPts val="1100"/>
            </a:pPr>
            <a:r>
              <a:rPr lang="en" sz="2267" kern="0" dirty="0">
                <a:solidFill>
                  <a:srgbClr val="4A6D7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1867" kern="0" dirty="0">
              <a:solidFill>
                <a:srgbClr val="4A6D7D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1083;p43">
            <a:extLst>
              <a:ext uri="{FF2B5EF4-FFF2-40B4-BE49-F238E27FC236}">
                <a16:creationId xmlns:a16="http://schemas.microsoft.com/office/drawing/2014/main" id="{2EBFBFA9-CA5E-E84C-B0BD-7389C1375D4B}"/>
              </a:ext>
            </a:extLst>
          </p:cNvPr>
          <p:cNvSpPr/>
          <p:nvPr/>
        </p:nvSpPr>
        <p:spPr>
          <a:xfrm>
            <a:off x="4428472" y="2470193"/>
            <a:ext cx="544400" cy="5444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80808"/>
              </a:buClr>
              <a:buSzPts val="1100"/>
            </a:pPr>
            <a:r>
              <a:rPr lang="en" sz="2267" kern="0" dirty="0">
                <a:solidFill>
                  <a:srgbClr val="6EA2BA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1867" kern="0" dirty="0">
              <a:solidFill>
                <a:srgbClr val="6EA2BA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7543C8E-2782-432F-A365-D58B2F227A8A}"/>
              </a:ext>
            </a:extLst>
          </p:cNvPr>
          <p:cNvCxnSpPr>
            <a:cxnSpLocks/>
          </p:cNvCxnSpPr>
          <p:nvPr/>
        </p:nvCxnSpPr>
        <p:spPr>
          <a:xfrm>
            <a:off x="981517" y="1031413"/>
            <a:ext cx="304513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A052BB35-40D2-442C-9C85-497483E362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sp>
        <p:nvSpPr>
          <p:cNvPr id="56" name="Google Shape;58;p15">
            <a:extLst>
              <a:ext uri="{FF2B5EF4-FFF2-40B4-BE49-F238E27FC236}">
                <a16:creationId xmlns:a16="http://schemas.microsoft.com/office/drawing/2014/main" id="{B70AB789-FE67-BB4D-9CAE-854FC176DB41}"/>
              </a:ext>
            </a:extLst>
          </p:cNvPr>
          <p:cNvSpPr txBox="1">
            <a:spLocks/>
          </p:cNvSpPr>
          <p:nvPr/>
        </p:nvSpPr>
        <p:spPr>
          <a:xfrm>
            <a:off x="924367" y="488931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SA" sz="3733" kern="0" dirty="0">
                <a:solidFill>
                  <a:srgbClr val="080808"/>
                </a:solidFill>
                <a:latin typeface="Goudy Old Style" panose="02020502050305020303" pitchFamily="18" charset="0"/>
                <a:cs typeface="GILL SANS SEMIBOLD" panose="020B0502020104020203" pitchFamily="34" charset="-79"/>
              </a:rPr>
              <a:t>Challanges</a:t>
            </a:r>
            <a:endParaRPr lang="en-US" sz="3733" kern="0" dirty="0">
              <a:solidFill>
                <a:srgbClr val="080808"/>
              </a:solidFill>
              <a:latin typeface="Goudy Old Style" panose="02020502050305020303" pitchFamily="18" charset="0"/>
              <a:cs typeface="GILL SANS SEMIBOLD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0213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571;p31">
            <a:extLst>
              <a:ext uri="{FF2B5EF4-FFF2-40B4-BE49-F238E27FC236}">
                <a16:creationId xmlns:a16="http://schemas.microsoft.com/office/drawing/2014/main" id="{385F3932-596B-9548-899B-470AF6CE268B}"/>
              </a:ext>
            </a:extLst>
          </p:cNvPr>
          <p:cNvSpPr/>
          <p:nvPr/>
        </p:nvSpPr>
        <p:spPr>
          <a:xfrm>
            <a:off x="6724476" y="2120497"/>
            <a:ext cx="3446737" cy="908305"/>
          </a:xfrm>
          <a:custGeom>
            <a:avLst/>
            <a:gdLst/>
            <a:ahLst/>
            <a:cxnLst/>
            <a:rect l="l" t="t" r="r" b="b"/>
            <a:pathLst>
              <a:path w="6967" h="1836" extrusionOk="0">
                <a:moveTo>
                  <a:pt x="1" y="0"/>
                </a:moveTo>
                <a:lnTo>
                  <a:pt x="791" y="791"/>
                </a:lnTo>
                <a:cubicBezTo>
                  <a:pt x="830" y="817"/>
                  <a:pt x="843" y="872"/>
                  <a:pt x="843" y="912"/>
                </a:cubicBezTo>
                <a:cubicBezTo>
                  <a:pt x="843" y="967"/>
                  <a:pt x="830" y="1019"/>
                  <a:pt x="791" y="1049"/>
                </a:cubicBezTo>
                <a:lnTo>
                  <a:pt x="1" y="1836"/>
                </a:lnTo>
                <a:lnTo>
                  <a:pt x="6069" y="1836"/>
                </a:lnTo>
                <a:lnTo>
                  <a:pt x="6967" y="912"/>
                </a:lnTo>
                <a:lnTo>
                  <a:pt x="606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571;p31">
            <a:extLst>
              <a:ext uri="{FF2B5EF4-FFF2-40B4-BE49-F238E27FC236}">
                <a16:creationId xmlns:a16="http://schemas.microsoft.com/office/drawing/2014/main" id="{83AE8EE9-C89E-0941-B570-D53CB60006F5}"/>
              </a:ext>
            </a:extLst>
          </p:cNvPr>
          <p:cNvSpPr/>
          <p:nvPr/>
        </p:nvSpPr>
        <p:spPr>
          <a:xfrm>
            <a:off x="6724476" y="4215541"/>
            <a:ext cx="3446737" cy="908305"/>
          </a:xfrm>
          <a:custGeom>
            <a:avLst/>
            <a:gdLst/>
            <a:ahLst/>
            <a:cxnLst/>
            <a:rect l="l" t="t" r="r" b="b"/>
            <a:pathLst>
              <a:path w="6967" h="1836" extrusionOk="0">
                <a:moveTo>
                  <a:pt x="1" y="0"/>
                </a:moveTo>
                <a:lnTo>
                  <a:pt x="791" y="791"/>
                </a:lnTo>
                <a:cubicBezTo>
                  <a:pt x="830" y="817"/>
                  <a:pt x="843" y="872"/>
                  <a:pt x="843" y="912"/>
                </a:cubicBezTo>
                <a:cubicBezTo>
                  <a:pt x="843" y="967"/>
                  <a:pt x="830" y="1019"/>
                  <a:pt x="791" y="1049"/>
                </a:cubicBezTo>
                <a:lnTo>
                  <a:pt x="1" y="1836"/>
                </a:lnTo>
                <a:lnTo>
                  <a:pt x="6069" y="1836"/>
                </a:lnTo>
                <a:lnTo>
                  <a:pt x="6967" y="912"/>
                </a:lnTo>
                <a:lnTo>
                  <a:pt x="606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3" name="Google Shape;563;p31"/>
          <p:cNvSpPr/>
          <p:nvPr/>
        </p:nvSpPr>
        <p:spPr>
          <a:xfrm>
            <a:off x="3516859" y="2015616"/>
            <a:ext cx="687171" cy="1112625"/>
          </a:xfrm>
          <a:custGeom>
            <a:avLst/>
            <a:gdLst/>
            <a:ahLst/>
            <a:cxnLst/>
            <a:rect l="l" t="t" r="r" b="b"/>
            <a:pathLst>
              <a:path w="1389" h="2249" extrusionOk="0">
                <a:moveTo>
                  <a:pt x="237" y="0"/>
                </a:moveTo>
                <a:cubicBezTo>
                  <a:pt x="190" y="0"/>
                  <a:pt x="143" y="21"/>
                  <a:pt x="108" y="62"/>
                </a:cubicBezTo>
                <a:lnTo>
                  <a:pt x="1" y="156"/>
                </a:lnTo>
                <a:lnTo>
                  <a:pt x="843" y="986"/>
                </a:lnTo>
                <a:cubicBezTo>
                  <a:pt x="912" y="1067"/>
                  <a:pt x="912" y="1192"/>
                  <a:pt x="843" y="1260"/>
                </a:cubicBezTo>
                <a:lnTo>
                  <a:pt x="1" y="2103"/>
                </a:lnTo>
                <a:lnTo>
                  <a:pt x="108" y="2197"/>
                </a:lnTo>
                <a:cubicBezTo>
                  <a:pt x="143" y="2232"/>
                  <a:pt x="190" y="2249"/>
                  <a:pt x="237" y="2249"/>
                </a:cubicBezTo>
                <a:cubicBezTo>
                  <a:pt x="285" y="2249"/>
                  <a:pt x="332" y="2232"/>
                  <a:pt x="366" y="2197"/>
                </a:cubicBezTo>
                <a:lnTo>
                  <a:pt x="1307" y="1260"/>
                </a:lnTo>
                <a:cubicBezTo>
                  <a:pt x="1389" y="1192"/>
                  <a:pt x="1389" y="1067"/>
                  <a:pt x="1307" y="986"/>
                </a:cubicBezTo>
                <a:lnTo>
                  <a:pt x="366" y="62"/>
                </a:lnTo>
                <a:cubicBezTo>
                  <a:pt x="332" y="21"/>
                  <a:pt x="285" y="0"/>
                  <a:pt x="237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4" name="Google Shape;564;p31"/>
          <p:cNvSpPr/>
          <p:nvPr/>
        </p:nvSpPr>
        <p:spPr>
          <a:xfrm>
            <a:off x="3597499" y="2390614"/>
            <a:ext cx="209268" cy="361145"/>
          </a:xfrm>
          <a:custGeom>
            <a:avLst/>
            <a:gdLst/>
            <a:ahLst/>
            <a:cxnLst/>
            <a:rect l="l" t="t" r="r" b="b"/>
            <a:pathLst>
              <a:path w="423" h="730" extrusionOk="0">
                <a:moveTo>
                  <a:pt x="96" y="0"/>
                </a:moveTo>
                <a:cubicBezTo>
                  <a:pt x="46" y="0"/>
                  <a:pt x="1" y="38"/>
                  <a:pt x="1" y="94"/>
                </a:cubicBezTo>
                <a:lnTo>
                  <a:pt x="1" y="636"/>
                </a:lnTo>
                <a:cubicBezTo>
                  <a:pt x="1" y="692"/>
                  <a:pt x="46" y="730"/>
                  <a:pt x="96" y="730"/>
                </a:cubicBezTo>
                <a:cubicBezTo>
                  <a:pt x="119" y="730"/>
                  <a:pt x="143" y="722"/>
                  <a:pt x="164" y="705"/>
                </a:cubicBezTo>
                <a:lnTo>
                  <a:pt x="327" y="528"/>
                </a:lnTo>
                <a:cubicBezTo>
                  <a:pt x="422" y="447"/>
                  <a:pt x="422" y="296"/>
                  <a:pt x="327" y="202"/>
                </a:cubicBezTo>
                <a:lnTo>
                  <a:pt x="164" y="25"/>
                </a:lnTo>
                <a:cubicBezTo>
                  <a:pt x="143" y="8"/>
                  <a:pt x="119" y="0"/>
                  <a:pt x="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5" name="Google Shape;565;p31"/>
          <p:cNvSpPr/>
          <p:nvPr/>
        </p:nvSpPr>
        <p:spPr>
          <a:xfrm>
            <a:off x="3772137" y="2120001"/>
            <a:ext cx="3446737" cy="908800"/>
          </a:xfrm>
          <a:custGeom>
            <a:avLst/>
            <a:gdLst/>
            <a:ahLst/>
            <a:cxnLst/>
            <a:rect l="l" t="t" r="r" b="b"/>
            <a:pathLst>
              <a:path w="6967" h="1837" extrusionOk="0">
                <a:moveTo>
                  <a:pt x="1" y="1"/>
                </a:moveTo>
                <a:lnTo>
                  <a:pt x="791" y="775"/>
                </a:lnTo>
                <a:cubicBezTo>
                  <a:pt x="830" y="817"/>
                  <a:pt x="843" y="870"/>
                  <a:pt x="843" y="912"/>
                </a:cubicBezTo>
                <a:cubicBezTo>
                  <a:pt x="843" y="968"/>
                  <a:pt x="830" y="1007"/>
                  <a:pt x="791" y="1049"/>
                </a:cubicBezTo>
                <a:lnTo>
                  <a:pt x="1" y="1836"/>
                </a:lnTo>
                <a:lnTo>
                  <a:pt x="6069" y="1836"/>
                </a:lnTo>
                <a:lnTo>
                  <a:pt x="6967" y="912"/>
                </a:lnTo>
                <a:lnTo>
                  <a:pt x="6069" y="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9" name="Google Shape;569;p31"/>
          <p:cNvSpPr/>
          <p:nvPr/>
        </p:nvSpPr>
        <p:spPr>
          <a:xfrm>
            <a:off x="3516859" y="4101988"/>
            <a:ext cx="687171" cy="1118067"/>
          </a:xfrm>
          <a:custGeom>
            <a:avLst/>
            <a:gdLst/>
            <a:ahLst/>
            <a:cxnLst/>
            <a:rect l="l" t="t" r="r" b="b"/>
            <a:pathLst>
              <a:path w="1389" h="2260" extrusionOk="0">
                <a:moveTo>
                  <a:pt x="237" y="1"/>
                </a:moveTo>
                <a:cubicBezTo>
                  <a:pt x="190" y="1"/>
                  <a:pt x="143" y="21"/>
                  <a:pt x="108" y="62"/>
                </a:cubicBezTo>
                <a:lnTo>
                  <a:pt x="1" y="157"/>
                </a:lnTo>
                <a:lnTo>
                  <a:pt x="843" y="1003"/>
                </a:lnTo>
                <a:cubicBezTo>
                  <a:pt x="912" y="1068"/>
                  <a:pt x="912" y="1192"/>
                  <a:pt x="843" y="1261"/>
                </a:cubicBezTo>
                <a:lnTo>
                  <a:pt x="1" y="2103"/>
                </a:lnTo>
                <a:lnTo>
                  <a:pt x="108" y="2198"/>
                </a:lnTo>
                <a:cubicBezTo>
                  <a:pt x="143" y="2239"/>
                  <a:pt x="190" y="2259"/>
                  <a:pt x="237" y="2259"/>
                </a:cubicBezTo>
                <a:cubicBezTo>
                  <a:pt x="285" y="2259"/>
                  <a:pt x="332" y="2239"/>
                  <a:pt x="366" y="2198"/>
                </a:cubicBezTo>
                <a:lnTo>
                  <a:pt x="1307" y="1261"/>
                </a:lnTo>
                <a:cubicBezTo>
                  <a:pt x="1389" y="1192"/>
                  <a:pt x="1389" y="1068"/>
                  <a:pt x="1307" y="1003"/>
                </a:cubicBezTo>
                <a:lnTo>
                  <a:pt x="366" y="62"/>
                </a:lnTo>
                <a:cubicBezTo>
                  <a:pt x="332" y="21"/>
                  <a:pt x="285" y="1"/>
                  <a:pt x="237" y="1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0" name="Google Shape;570;p31"/>
          <p:cNvSpPr/>
          <p:nvPr/>
        </p:nvSpPr>
        <p:spPr>
          <a:xfrm>
            <a:off x="3597499" y="4478965"/>
            <a:ext cx="209268" cy="364608"/>
          </a:xfrm>
          <a:custGeom>
            <a:avLst/>
            <a:gdLst/>
            <a:ahLst/>
            <a:cxnLst/>
            <a:rect l="l" t="t" r="r" b="b"/>
            <a:pathLst>
              <a:path w="423" h="737" extrusionOk="0">
                <a:moveTo>
                  <a:pt x="88" y="1"/>
                </a:moveTo>
                <a:cubicBezTo>
                  <a:pt x="41" y="1"/>
                  <a:pt x="1" y="37"/>
                  <a:pt x="1" y="91"/>
                </a:cubicBezTo>
                <a:lnTo>
                  <a:pt x="1" y="649"/>
                </a:lnTo>
                <a:cubicBezTo>
                  <a:pt x="1" y="701"/>
                  <a:pt x="40" y="736"/>
                  <a:pt x="86" y="736"/>
                </a:cubicBezTo>
                <a:cubicBezTo>
                  <a:pt x="112" y="736"/>
                  <a:pt x="140" y="726"/>
                  <a:pt x="164" y="701"/>
                </a:cubicBezTo>
                <a:lnTo>
                  <a:pt x="327" y="538"/>
                </a:lnTo>
                <a:cubicBezTo>
                  <a:pt x="422" y="443"/>
                  <a:pt x="422" y="293"/>
                  <a:pt x="327" y="198"/>
                </a:cubicBezTo>
                <a:lnTo>
                  <a:pt x="164" y="35"/>
                </a:lnTo>
                <a:cubicBezTo>
                  <a:pt x="140" y="11"/>
                  <a:pt x="113" y="1"/>
                  <a:pt x="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1" name="Google Shape;571;p31"/>
          <p:cNvSpPr/>
          <p:nvPr/>
        </p:nvSpPr>
        <p:spPr>
          <a:xfrm>
            <a:off x="3772137" y="4206870"/>
            <a:ext cx="3446737" cy="908305"/>
          </a:xfrm>
          <a:custGeom>
            <a:avLst/>
            <a:gdLst/>
            <a:ahLst/>
            <a:cxnLst/>
            <a:rect l="l" t="t" r="r" b="b"/>
            <a:pathLst>
              <a:path w="6967" h="1836" extrusionOk="0">
                <a:moveTo>
                  <a:pt x="1" y="0"/>
                </a:moveTo>
                <a:lnTo>
                  <a:pt x="791" y="791"/>
                </a:lnTo>
                <a:cubicBezTo>
                  <a:pt x="830" y="817"/>
                  <a:pt x="843" y="872"/>
                  <a:pt x="843" y="912"/>
                </a:cubicBezTo>
                <a:cubicBezTo>
                  <a:pt x="843" y="967"/>
                  <a:pt x="830" y="1019"/>
                  <a:pt x="791" y="1049"/>
                </a:cubicBezTo>
                <a:lnTo>
                  <a:pt x="1" y="1836"/>
                </a:lnTo>
                <a:lnTo>
                  <a:pt x="6069" y="1836"/>
                </a:lnTo>
                <a:lnTo>
                  <a:pt x="6967" y="912"/>
                </a:lnTo>
                <a:lnTo>
                  <a:pt x="606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5" name="Google Shape;575;p31"/>
          <p:cNvSpPr/>
          <p:nvPr/>
        </p:nvSpPr>
        <p:spPr>
          <a:xfrm>
            <a:off x="1458714" y="1727173"/>
            <a:ext cx="1960845" cy="1694492"/>
          </a:xfrm>
          <a:custGeom>
            <a:avLst/>
            <a:gdLst/>
            <a:ahLst/>
            <a:cxnLst/>
            <a:rect l="l" t="t" r="r" b="b"/>
            <a:pathLst>
              <a:path w="17297" h="14947" extrusionOk="0">
                <a:moveTo>
                  <a:pt x="10412" y="0"/>
                </a:moveTo>
                <a:cubicBezTo>
                  <a:pt x="9523" y="0"/>
                  <a:pt x="8727" y="233"/>
                  <a:pt x="8192" y="633"/>
                </a:cubicBezTo>
                <a:cubicBezTo>
                  <a:pt x="7863" y="454"/>
                  <a:pt x="7486" y="355"/>
                  <a:pt x="7094" y="355"/>
                </a:cubicBezTo>
                <a:cubicBezTo>
                  <a:pt x="6855" y="355"/>
                  <a:pt x="6611" y="392"/>
                  <a:pt x="6369" y="469"/>
                </a:cubicBezTo>
                <a:cubicBezTo>
                  <a:pt x="5866" y="633"/>
                  <a:pt x="5458" y="943"/>
                  <a:pt x="5184" y="1351"/>
                </a:cubicBezTo>
                <a:cubicBezTo>
                  <a:pt x="5017" y="1316"/>
                  <a:pt x="4843" y="1299"/>
                  <a:pt x="4665" y="1299"/>
                </a:cubicBezTo>
                <a:cubicBezTo>
                  <a:pt x="4005" y="1299"/>
                  <a:pt x="3292" y="1540"/>
                  <a:pt x="2682" y="2034"/>
                </a:cubicBezTo>
                <a:cubicBezTo>
                  <a:pt x="1960" y="2605"/>
                  <a:pt x="1539" y="3392"/>
                  <a:pt x="1458" y="4156"/>
                </a:cubicBezTo>
                <a:cubicBezTo>
                  <a:pt x="736" y="4346"/>
                  <a:pt x="164" y="4944"/>
                  <a:pt x="53" y="5721"/>
                </a:cubicBezTo>
                <a:cubicBezTo>
                  <a:pt x="1" y="6237"/>
                  <a:pt x="151" y="6727"/>
                  <a:pt x="448" y="7096"/>
                </a:cubicBezTo>
                <a:cubicBezTo>
                  <a:pt x="259" y="7693"/>
                  <a:pt x="259" y="8347"/>
                  <a:pt x="517" y="8944"/>
                </a:cubicBezTo>
                <a:cubicBezTo>
                  <a:pt x="955" y="9974"/>
                  <a:pt x="1994" y="10584"/>
                  <a:pt x="3113" y="10584"/>
                </a:cubicBezTo>
                <a:cubicBezTo>
                  <a:pt x="3520" y="10584"/>
                  <a:pt x="3938" y="10503"/>
                  <a:pt x="4341" y="10332"/>
                </a:cubicBezTo>
                <a:cubicBezTo>
                  <a:pt x="4449" y="10280"/>
                  <a:pt x="4573" y="10224"/>
                  <a:pt x="4681" y="10156"/>
                </a:cubicBezTo>
                <a:cubicBezTo>
                  <a:pt x="4694" y="10224"/>
                  <a:pt x="4723" y="10293"/>
                  <a:pt x="4749" y="10348"/>
                </a:cubicBezTo>
                <a:cubicBezTo>
                  <a:pt x="5188" y="11377"/>
                  <a:pt x="6228" y="11986"/>
                  <a:pt x="7343" y="11986"/>
                </a:cubicBezTo>
                <a:cubicBezTo>
                  <a:pt x="7747" y="11986"/>
                  <a:pt x="8162" y="11906"/>
                  <a:pt x="8561" y="11736"/>
                </a:cubicBezTo>
                <a:cubicBezTo>
                  <a:pt x="8613" y="11707"/>
                  <a:pt x="8668" y="11681"/>
                  <a:pt x="8724" y="11668"/>
                </a:cubicBezTo>
                <a:cubicBezTo>
                  <a:pt x="9023" y="11995"/>
                  <a:pt x="9467" y="12178"/>
                  <a:pt x="9934" y="12178"/>
                </a:cubicBezTo>
                <a:cubicBezTo>
                  <a:pt x="10105" y="12178"/>
                  <a:pt x="10280" y="12153"/>
                  <a:pt x="10452" y="12102"/>
                </a:cubicBezTo>
                <a:cubicBezTo>
                  <a:pt x="10520" y="12347"/>
                  <a:pt x="10628" y="12592"/>
                  <a:pt x="10749" y="12837"/>
                </a:cubicBezTo>
                <a:cubicBezTo>
                  <a:pt x="11389" y="14049"/>
                  <a:pt x="12493" y="14810"/>
                  <a:pt x="13606" y="14947"/>
                </a:cubicBezTo>
                <a:lnTo>
                  <a:pt x="14113" y="14496"/>
                </a:lnTo>
                <a:cubicBezTo>
                  <a:pt x="14096" y="14483"/>
                  <a:pt x="14096" y="14483"/>
                  <a:pt x="14083" y="14470"/>
                </a:cubicBezTo>
                <a:cubicBezTo>
                  <a:pt x="13077" y="14156"/>
                  <a:pt x="12329" y="13219"/>
                  <a:pt x="12329" y="12089"/>
                </a:cubicBezTo>
                <a:lnTo>
                  <a:pt x="12329" y="11994"/>
                </a:lnTo>
                <a:cubicBezTo>
                  <a:pt x="12768" y="12248"/>
                  <a:pt x="13281" y="12388"/>
                  <a:pt x="13814" y="12388"/>
                </a:cubicBezTo>
                <a:cubicBezTo>
                  <a:pt x="14223" y="12388"/>
                  <a:pt x="14643" y="12305"/>
                  <a:pt x="15050" y="12128"/>
                </a:cubicBezTo>
                <a:cubicBezTo>
                  <a:pt x="16562" y="11491"/>
                  <a:pt x="17297" y="9829"/>
                  <a:pt x="16696" y="8428"/>
                </a:cubicBezTo>
                <a:cubicBezTo>
                  <a:pt x="16601" y="8196"/>
                  <a:pt x="16464" y="7981"/>
                  <a:pt x="16317" y="7788"/>
                </a:cubicBezTo>
                <a:cubicBezTo>
                  <a:pt x="16983" y="7096"/>
                  <a:pt x="17173" y="5897"/>
                  <a:pt x="16709" y="4797"/>
                </a:cubicBezTo>
                <a:cubicBezTo>
                  <a:pt x="16288" y="3801"/>
                  <a:pt x="15432" y="3134"/>
                  <a:pt x="14560" y="3027"/>
                </a:cubicBezTo>
                <a:cubicBezTo>
                  <a:pt x="14736" y="1789"/>
                  <a:pt x="13391" y="509"/>
                  <a:pt x="11500" y="113"/>
                </a:cubicBezTo>
                <a:cubicBezTo>
                  <a:pt x="11130" y="37"/>
                  <a:pt x="10763" y="0"/>
                  <a:pt x="10412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7" name="Google Shape;577;p31"/>
          <p:cNvSpPr/>
          <p:nvPr/>
        </p:nvSpPr>
        <p:spPr>
          <a:xfrm>
            <a:off x="1458703" y="3813782"/>
            <a:ext cx="1960845" cy="1694492"/>
          </a:xfrm>
          <a:custGeom>
            <a:avLst/>
            <a:gdLst/>
            <a:ahLst/>
            <a:cxnLst/>
            <a:rect l="l" t="t" r="r" b="b"/>
            <a:pathLst>
              <a:path w="17297" h="14947" extrusionOk="0">
                <a:moveTo>
                  <a:pt x="10412" y="0"/>
                </a:moveTo>
                <a:cubicBezTo>
                  <a:pt x="9523" y="0"/>
                  <a:pt x="8727" y="233"/>
                  <a:pt x="8192" y="633"/>
                </a:cubicBezTo>
                <a:cubicBezTo>
                  <a:pt x="7863" y="454"/>
                  <a:pt x="7486" y="355"/>
                  <a:pt x="7094" y="355"/>
                </a:cubicBezTo>
                <a:cubicBezTo>
                  <a:pt x="6855" y="355"/>
                  <a:pt x="6611" y="392"/>
                  <a:pt x="6369" y="469"/>
                </a:cubicBezTo>
                <a:cubicBezTo>
                  <a:pt x="5866" y="633"/>
                  <a:pt x="5458" y="943"/>
                  <a:pt x="5184" y="1351"/>
                </a:cubicBezTo>
                <a:cubicBezTo>
                  <a:pt x="5017" y="1316"/>
                  <a:pt x="4843" y="1299"/>
                  <a:pt x="4665" y="1299"/>
                </a:cubicBezTo>
                <a:cubicBezTo>
                  <a:pt x="4005" y="1299"/>
                  <a:pt x="3292" y="1540"/>
                  <a:pt x="2682" y="2034"/>
                </a:cubicBezTo>
                <a:cubicBezTo>
                  <a:pt x="1960" y="2605"/>
                  <a:pt x="1539" y="3392"/>
                  <a:pt x="1458" y="4156"/>
                </a:cubicBezTo>
                <a:cubicBezTo>
                  <a:pt x="736" y="4346"/>
                  <a:pt x="164" y="4944"/>
                  <a:pt x="53" y="5721"/>
                </a:cubicBezTo>
                <a:cubicBezTo>
                  <a:pt x="1" y="6237"/>
                  <a:pt x="151" y="6727"/>
                  <a:pt x="448" y="7096"/>
                </a:cubicBezTo>
                <a:cubicBezTo>
                  <a:pt x="259" y="7693"/>
                  <a:pt x="259" y="8347"/>
                  <a:pt x="517" y="8944"/>
                </a:cubicBezTo>
                <a:cubicBezTo>
                  <a:pt x="955" y="9974"/>
                  <a:pt x="1994" y="10584"/>
                  <a:pt x="3113" y="10584"/>
                </a:cubicBezTo>
                <a:cubicBezTo>
                  <a:pt x="3520" y="10584"/>
                  <a:pt x="3938" y="10503"/>
                  <a:pt x="4341" y="10332"/>
                </a:cubicBezTo>
                <a:cubicBezTo>
                  <a:pt x="4449" y="10280"/>
                  <a:pt x="4573" y="10224"/>
                  <a:pt x="4681" y="10156"/>
                </a:cubicBezTo>
                <a:cubicBezTo>
                  <a:pt x="4694" y="10224"/>
                  <a:pt x="4723" y="10293"/>
                  <a:pt x="4749" y="10348"/>
                </a:cubicBezTo>
                <a:cubicBezTo>
                  <a:pt x="5188" y="11377"/>
                  <a:pt x="6228" y="11986"/>
                  <a:pt x="7343" y="11986"/>
                </a:cubicBezTo>
                <a:cubicBezTo>
                  <a:pt x="7747" y="11986"/>
                  <a:pt x="8162" y="11906"/>
                  <a:pt x="8561" y="11736"/>
                </a:cubicBezTo>
                <a:cubicBezTo>
                  <a:pt x="8613" y="11707"/>
                  <a:pt x="8668" y="11681"/>
                  <a:pt x="8724" y="11668"/>
                </a:cubicBezTo>
                <a:cubicBezTo>
                  <a:pt x="9023" y="11995"/>
                  <a:pt x="9467" y="12178"/>
                  <a:pt x="9934" y="12178"/>
                </a:cubicBezTo>
                <a:cubicBezTo>
                  <a:pt x="10105" y="12178"/>
                  <a:pt x="10280" y="12153"/>
                  <a:pt x="10452" y="12102"/>
                </a:cubicBezTo>
                <a:cubicBezTo>
                  <a:pt x="10520" y="12347"/>
                  <a:pt x="10628" y="12592"/>
                  <a:pt x="10749" y="12837"/>
                </a:cubicBezTo>
                <a:cubicBezTo>
                  <a:pt x="11389" y="14049"/>
                  <a:pt x="12493" y="14810"/>
                  <a:pt x="13606" y="14947"/>
                </a:cubicBezTo>
                <a:lnTo>
                  <a:pt x="14113" y="14496"/>
                </a:lnTo>
                <a:cubicBezTo>
                  <a:pt x="14096" y="14483"/>
                  <a:pt x="14096" y="14483"/>
                  <a:pt x="14083" y="14470"/>
                </a:cubicBezTo>
                <a:cubicBezTo>
                  <a:pt x="13077" y="14156"/>
                  <a:pt x="12329" y="13219"/>
                  <a:pt x="12329" y="12089"/>
                </a:cubicBezTo>
                <a:lnTo>
                  <a:pt x="12329" y="11994"/>
                </a:lnTo>
                <a:cubicBezTo>
                  <a:pt x="12768" y="12248"/>
                  <a:pt x="13281" y="12388"/>
                  <a:pt x="13814" y="12388"/>
                </a:cubicBezTo>
                <a:cubicBezTo>
                  <a:pt x="14223" y="12388"/>
                  <a:pt x="14643" y="12305"/>
                  <a:pt x="15050" y="12128"/>
                </a:cubicBezTo>
                <a:cubicBezTo>
                  <a:pt x="16562" y="11491"/>
                  <a:pt x="17297" y="9829"/>
                  <a:pt x="16696" y="8428"/>
                </a:cubicBezTo>
                <a:cubicBezTo>
                  <a:pt x="16601" y="8196"/>
                  <a:pt x="16464" y="7981"/>
                  <a:pt x="16317" y="7788"/>
                </a:cubicBezTo>
                <a:cubicBezTo>
                  <a:pt x="16983" y="7096"/>
                  <a:pt x="17173" y="5897"/>
                  <a:pt x="16709" y="4797"/>
                </a:cubicBezTo>
                <a:cubicBezTo>
                  <a:pt x="16288" y="3801"/>
                  <a:pt x="15432" y="3134"/>
                  <a:pt x="14560" y="3027"/>
                </a:cubicBezTo>
                <a:cubicBezTo>
                  <a:pt x="14736" y="1789"/>
                  <a:pt x="13391" y="509"/>
                  <a:pt x="11500" y="113"/>
                </a:cubicBezTo>
                <a:cubicBezTo>
                  <a:pt x="11130" y="37"/>
                  <a:pt x="10763" y="0"/>
                  <a:pt x="10412" y="0"/>
                </a:cubicBezTo>
                <a:close/>
              </a:path>
            </a:pathLst>
          </a:custGeom>
          <a:noFill/>
          <a:ln>
            <a:solidFill>
              <a:schemeClr val="accent4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4" name="Google Shape;584;p31"/>
          <p:cNvSpPr txBox="1"/>
          <p:nvPr/>
        </p:nvSpPr>
        <p:spPr>
          <a:xfrm>
            <a:off x="4204014" y="2218035"/>
            <a:ext cx="5931860" cy="7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Goudy Old Style" panose="02020502050305020303" pitchFamily="18" charset="0"/>
                <a:ea typeface="Fira Sans"/>
                <a:cs typeface="Gill Sans Light" panose="020B0302020104020203" pitchFamily="34" charset="-79"/>
                <a:sym typeface="Fira Sans"/>
              </a:rPr>
              <a:t>pandas, numpy, matplotlib, seaborn, plotly, sklearn, imblearn, pywaffle.</a:t>
            </a:r>
            <a:endParaRPr sz="1600" kern="0" dirty="0">
              <a:solidFill>
                <a:srgbClr val="000000"/>
              </a:solidFill>
              <a:latin typeface="Goudy Old Style" panose="02020502050305020303" pitchFamily="18" charset="0"/>
              <a:ea typeface="Fira Sans"/>
              <a:cs typeface="Gill Sans Light" panose="020B0302020104020203" pitchFamily="34" charset="-79"/>
              <a:sym typeface="Fira Sans"/>
            </a:endParaRPr>
          </a:p>
        </p:txBody>
      </p:sp>
      <p:sp>
        <p:nvSpPr>
          <p:cNvPr id="585" name="Google Shape;585;p31"/>
          <p:cNvSpPr txBox="1"/>
          <p:nvPr/>
        </p:nvSpPr>
        <p:spPr>
          <a:xfrm>
            <a:off x="4135297" y="4306217"/>
            <a:ext cx="5423936" cy="7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Goudy Old Style" panose="02020502050305020303" pitchFamily="18" charset="0"/>
                <a:ea typeface="Fira Sans"/>
                <a:cs typeface="Gill Sans Light" panose="020B0302020104020203" pitchFamily="34" charset="-79"/>
                <a:sym typeface="Fira Sans"/>
              </a:rPr>
              <a:t>Trello, GitHub, Jupyter, VSCode, Word &amp; PowerPoint, Zoom.</a:t>
            </a:r>
            <a:endParaRPr sz="1600" kern="0" dirty="0">
              <a:solidFill>
                <a:srgbClr val="000000"/>
              </a:solidFill>
              <a:latin typeface="Goudy Old Style" panose="02020502050305020303" pitchFamily="18" charset="0"/>
              <a:ea typeface="Fira Sans"/>
              <a:cs typeface="Gill Sans Light" panose="020B0302020104020203" pitchFamily="34" charset="-79"/>
              <a:sym typeface="Fira Sans"/>
            </a:endParaRPr>
          </a:p>
        </p:txBody>
      </p:sp>
      <p:sp>
        <p:nvSpPr>
          <p:cNvPr id="29" name="Google Shape;58;p15">
            <a:extLst>
              <a:ext uri="{FF2B5EF4-FFF2-40B4-BE49-F238E27FC236}">
                <a16:creationId xmlns:a16="http://schemas.microsoft.com/office/drawing/2014/main" id="{18E3D6AD-33F2-FE48-BDA0-8258BE5C6112}"/>
              </a:ext>
            </a:extLst>
          </p:cNvPr>
          <p:cNvSpPr txBox="1">
            <a:spLocks/>
          </p:cNvSpPr>
          <p:nvPr/>
        </p:nvSpPr>
        <p:spPr>
          <a:xfrm>
            <a:off x="924367" y="488931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US" sz="3733" kern="0" dirty="0">
                <a:solidFill>
                  <a:srgbClr val="080808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Tools</a:t>
            </a:r>
          </a:p>
        </p:txBody>
      </p:sp>
      <p:sp>
        <p:nvSpPr>
          <p:cNvPr id="31" name="Google Shape;79;p16">
            <a:extLst>
              <a:ext uri="{FF2B5EF4-FFF2-40B4-BE49-F238E27FC236}">
                <a16:creationId xmlns:a16="http://schemas.microsoft.com/office/drawing/2014/main" id="{FE860BEC-5A01-3540-A05A-78F7B99B4F28}"/>
              </a:ext>
            </a:extLst>
          </p:cNvPr>
          <p:cNvSpPr txBox="1"/>
          <p:nvPr/>
        </p:nvSpPr>
        <p:spPr>
          <a:xfrm>
            <a:off x="1776693" y="4173043"/>
            <a:ext cx="1324865" cy="79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133" kern="0" dirty="0">
                <a:solidFill>
                  <a:srgbClr val="6EA2BA"/>
                </a:solidFill>
                <a:latin typeface="Gill Sans" panose="020B0502020104020203" pitchFamily="34" charset="-79"/>
                <a:ea typeface="Fira Sans Extra Condensed Medium"/>
                <a:cs typeface="Gill Sans" panose="020B0502020104020203" pitchFamily="34" charset="-79"/>
                <a:sym typeface="Fira Sans Extra Condensed Medium"/>
              </a:rPr>
              <a:t>Software</a:t>
            </a:r>
          </a:p>
        </p:txBody>
      </p:sp>
      <p:sp>
        <p:nvSpPr>
          <p:cNvPr id="32" name="Google Shape;79;p16">
            <a:extLst>
              <a:ext uri="{FF2B5EF4-FFF2-40B4-BE49-F238E27FC236}">
                <a16:creationId xmlns:a16="http://schemas.microsoft.com/office/drawing/2014/main" id="{006CF03A-DEE5-E14D-A280-D1353D8685CE}"/>
              </a:ext>
            </a:extLst>
          </p:cNvPr>
          <p:cNvSpPr txBox="1"/>
          <p:nvPr/>
        </p:nvSpPr>
        <p:spPr>
          <a:xfrm>
            <a:off x="1782633" y="2063874"/>
            <a:ext cx="1324865" cy="79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133" kern="0" dirty="0">
                <a:solidFill>
                  <a:srgbClr val="E39FA3"/>
                </a:solidFill>
                <a:latin typeface="Gill Sans" panose="020B0502020104020203" pitchFamily="34" charset="-79"/>
                <a:ea typeface="Fira Sans Extra Condensed Medium"/>
                <a:cs typeface="Gill Sans" panose="020B0502020104020203" pitchFamily="34" charset="-79"/>
                <a:sym typeface="Fira Sans Extra Condensed Medium"/>
              </a:rPr>
              <a:t>Libraries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CC187347-B7E6-1348-86C1-8664A6B0BF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58;p15">
            <a:extLst>
              <a:ext uri="{FF2B5EF4-FFF2-40B4-BE49-F238E27FC236}">
                <a16:creationId xmlns:a16="http://schemas.microsoft.com/office/drawing/2014/main" id="{ED594091-86D7-974A-9543-2B9FE1C2BEF2}"/>
              </a:ext>
            </a:extLst>
          </p:cNvPr>
          <p:cNvSpPr txBox="1">
            <a:spLocks/>
          </p:cNvSpPr>
          <p:nvPr/>
        </p:nvSpPr>
        <p:spPr>
          <a:xfrm>
            <a:off x="924367" y="488931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US" sz="3733" kern="0" dirty="0">
                <a:solidFill>
                  <a:srgbClr val="080808"/>
                </a:solidFill>
                <a:latin typeface="Goudy Old Style" panose="02020502050305020303" pitchFamily="18" charset="0"/>
                <a:cs typeface="GILL SANS SEMIBOLD" panose="020B0502020104020203" pitchFamily="34" charset="-79"/>
              </a:rPr>
              <a:t>Conclusion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A884E5-0357-4DBD-9FDF-2D8C3806D161}"/>
              </a:ext>
            </a:extLst>
          </p:cNvPr>
          <p:cNvGrpSpPr/>
          <p:nvPr/>
        </p:nvGrpSpPr>
        <p:grpSpPr>
          <a:xfrm>
            <a:off x="492052" y="1607045"/>
            <a:ext cx="10812442" cy="4039942"/>
            <a:chOff x="492052" y="1628958"/>
            <a:chExt cx="10812442" cy="4039942"/>
          </a:xfrm>
        </p:grpSpPr>
        <p:grpSp>
          <p:nvGrpSpPr>
            <p:cNvPr id="125" name="Google Shape;125;p18"/>
            <p:cNvGrpSpPr/>
            <p:nvPr/>
          </p:nvGrpSpPr>
          <p:grpSpPr>
            <a:xfrm flipH="1">
              <a:off x="4143246" y="1628958"/>
              <a:ext cx="3776018" cy="4039942"/>
              <a:chOff x="400500" y="1028698"/>
              <a:chExt cx="3070900" cy="3297399"/>
            </a:xfrm>
          </p:grpSpPr>
          <p:sp>
            <p:nvSpPr>
              <p:cNvPr id="126" name="Google Shape;126;p18"/>
              <p:cNvSpPr/>
              <p:nvPr/>
            </p:nvSpPr>
            <p:spPr>
              <a:xfrm flipH="1">
                <a:off x="400500" y="1028698"/>
                <a:ext cx="3070900" cy="3297399"/>
              </a:xfrm>
              <a:custGeom>
                <a:avLst/>
                <a:gdLst/>
                <a:ahLst/>
                <a:cxnLst/>
                <a:rect l="l" t="t" r="r" b="b"/>
                <a:pathLst>
                  <a:path w="25801" h="27704" extrusionOk="0">
                    <a:moveTo>
                      <a:pt x="13762" y="493"/>
                    </a:moveTo>
                    <a:cubicBezTo>
                      <a:pt x="13992" y="493"/>
                      <a:pt x="14222" y="500"/>
                      <a:pt x="14452" y="515"/>
                    </a:cubicBezTo>
                    <a:cubicBezTo>
                      <a:pt x="15977" y="626"/>
                      <a:pt x="17446" y="1074"/>
                      <a:pt x="18710" y="1822"/>
                    </a:cubicBezTo>
                    <a:cubicBezTo>
                      <a:pt x="20059" y="2599"/>
                      <a:pt x="21133" y="3686"/>
                      <a:pt x="21924" y="5019"/>
                    </a:cubicBezTo>
                    <a:cubicBezTo>
                      <a:pt x="25229" y="10695"/>
                      <a:pt x="22221" y="15878"/>
                      <a:pt x="20235" y="19307"/>
                    </a:cubicBezTo>
                    <a:cubicBezTo>
                      <a:pt x="19664" y="20286"/>
                      <a:pt x="19174" y="21145"/>
                      <a:pt x="18929" y="21838"/>
                    </a:cubicBezTo>
                    <a:lnTo>
                      <a:pt x="18903" y="21893"/>
                    </a:lnTo>
                    <a:lnTo>
                      <a:pt x="19474" y="27213"/>
                    </a:lnTo>
                    <a:lnTo>
                      <a:pt x="9595" y="27213"/>
                    </a:lnTo>
                    <a:lnTo>
                      <a:pt x="9226" y="25365"/>
                    </a:lnTo>
                    <a:lnTo>
                      <a:pt x="8981" y="25430"/>
                    </a:lnTo>
                    <a:cubicBezTo>
                      <a:pt x="8950" y="25430"/>
                      <a:pt x="6753" y="25968"/>
                      <a:pt x="5178" y="25968"/>
                    </a:cubicBezTo>
                    <a:cubicBezTo>
                      <a:pt x="4747" y="25968"/>
                      <a:pt x="4363" y="25928"/>
                      <a:pt x="4083" y="25825"/>
                    </a:cubicBezTo>
                    <a:cubicBezTo>
                      <a:pt x="3485" y="25610"/>
                      <a:pt x="3309" y="24832"/>
                      <a:pt x="3253" y="24235"/>
                    </a:cubicBezTo>
                    <a:cubicBezTo>
                      <a:pt x="3197" y="23513"/>
                      <a:pt x="3309" y="22847"/>
                      <a:pt x="3309" y="22847"/>
                    </a:cubicBezTo>
                    <a:lnTo>
                      <a:pt x="3322" y="22736"/>
                    </a:lnTo>
                    <a:lnTo>
                      <a:pt x="2776" y="22070"/>
                    </a:lnTo>
                    <a:cubicBezTo>
                      <a:pt x="2737" y="22001"/>
                      <a:pt x="2708" y="21919"/>
                      <a:pt x="2737" y="21838"/>
                    </a:cubicBezTo>
                    <a:cubicBezTo>
                      <a:pt x="2763" y="21756"/>
                      <a:pt x="2819" y="21704"/>
                      <a:pt x="2900" y="21674"/>
                    </a:cubicBezTo>
                    <a:lnTo>
                      <a:pt x="3606" y="21446"/>
                    </a:lnTo>
                    <a:lnTo>
                      <a:pt x="2355" y="20874"/>
                    </a:lnTo>
                    <a:cubicBezTo>
                      <a:pt x="2179" y="20776"/>
                      <a:pt x="2110" y="20574"/>
                      <a:pt x="2192" y="20398"/>
                    </a:cubicBezTo>
                    <a:cubicBezTo>
                      <a:pt x="2355" y="20028"/>
                      <a:pt x="2544" y="19457"/>
                      <a:pt x="2544" y="18833"/>
                    </a:cubicBezTo>
                    <a:lnTo>
                      <a:pt x="2544" y="18627"/>
                    </a:lnTo>
                    <a:lnTo>
                      <a:pt x="804" y="18245"/>
                    </a:lnTo>
                    <a:cubicBezTo>
                      <a:pt x="696" y="18219"/>
                      <a:pt x="614" y="18138"/>
                      <a:pt x="559" y="18043"/>
                    </a:cubicBezTo>
                    <a:cubicBezTo>
                      <a:pt x="520" y="17935"/>
                      <a:pt x="520" y="17824"/>
                      <a:pt x="572" y="17729"/>
                    </a:cubicBezTo>
                    <a:lnTo>
                      <a:pt x="2789" y="13853"/>
                    </a:lnTo>
                    <a:cubicBezTo>
                      <a:pt x="3103" y="13294"/>
                      <a:pt x="3158" y="12641"/>
                      <a:pt x="2926" y="12040"/>
                    </a:cubicBezTo>
                    <a:cubicBezTo>
                      <a:pt x="2845" y="11795"/>
                      <a:pt x="2737" y="11511"/>
                      <a:pt x="2626" y="11211"/>
                    </a:cubicBezTo>
                    <a:cubicBezTo>
                      <a:pt x="2205" y="9999"/>
                      <a:pt x="3390" y="7060"/>
                      <a:pt x="5281" y="4666"/>
                    </a:cubicBezTo>
                    <a:cubicBezTo>
                      <a:pt x="6437" y="3196"/>
                      <a:pt x="7868" y="2096"/>
                      <a:pt x="9540" y="1374"/>
                    </a:cubicBezTo>
                    <a:cubicBezTo>
                      <a:pt x="10878" y="785"/>
                      <a:pt x="12318" y="493"/>
                      <a:pt x="13762" y="493"/>
                    </a:cubicBezTo>
                    <a:close/>
                    <a:moveTo>
                      <a:pt x="13747" y="0"/>
                    </a:moveTo>
                    <a:cubicBezTo>
                      <a:pt x="12245" y="0"/>
                      <a:pt x="10741" y="317"/>
                      <a:pt x="9337" y="923"/>
                    </a:cubicBezTo>
                    <a:cubicBezTo>
                      <a:pt x="7593" y="1671"/>
                      <a:pt x="6098" y="2831"/>
                      <a:pt x="4899" y="4366"/>
                    </a:cubicBezTo>
                    <a:cubicBezTo>
                      <a:pt x="3132" y="6613"/>
                      <a:pt x="1633" y="9836"/>
                      <a:pt x="2165" y="11374"/>
                    </a:cubicBezTo>
                    <a:cubicBezTo>
                      <a:pt x="2273" y="11675"/>
                      <a:pt x="2381" y="11959"/>
                      <a:pt x="2479" y="12204"/>
                    </a:cubicBezTo>
                    <a:cubicBezTo>
                      <a:pt x="2642" y="12667"/>
                      <a:pt x="2600" y="13183"/>
                      <a:pt x="2355" y="13608"/>
                    </a:cubicBezTo>
                    <a:lnTo>
                      <a:pt x="150" y="17484"/>
                    </a:lnTo>
                    <a:cubicBezTo>
                      <a:pt x="13" y="17716"/>
                      <a:pt x="0" y="17987"/>
                      <a:pt x="111" y="18232"/>
                    </a:cubicBezTo>
                    <a:cubicBezTo>
                      <a:pt x="219" y="18490"/>
                      <a:pt x="438" y="18670"/>
                      <a:pt x="696" y="18722"/>
                    </a:cubicBezTo>
                    <a:lnTo>
                      <a:pt x="2054" y="19023"/>
                    </a:lnTo>
                    <a:cubicBezTo>
                      <a:pt x="2015" y="19486"/>
                      <a:pt x="1865" y="19908"/>
                      <a:pt x="1744" y="20192"/>
                    </a:cubicBezTo>
                    <a:cubicBezTo>
                      <a:pt x="1552" y="20613"/>
                      <a:pt x="1728" y="21119"/>
                      <a:pt x="2152" y="21309"/>
                    </a:cubicBezTo>
                    <a:lnTo>
                      <a:pt x="2410" y="21430"/>
                    </a:lnTo>
                    <a:cubicBezTo>
                      <a:pt x="2355" y="21511"/>
                      <a:pt x="2299" y="21593"/>
                      <a:pt x="2273" y="21704"/>
                    </a:cubicBezTo>
                    <a:cubicBezTo>
                      <a:pt x="2205" y="21936"/>
                      <a:pt x="2247" y="22194"/>
                      <a:pt x="2410" y="22370"/>
                    </a:cubicBezTo>
                    <a:lnTo>
                      <a:pt x="2806" y="22873"/>
                    </a:lnTo>
                    <a:cubicBezTo>
                      <a:pt x="2737" y="23418"/>
                      <a:pt x="2505" y="25773"/>
                      <a:pt x="3906" y="26289"/>
                    </a:cubicBezTo>
                    <a:cubicBezTo>
                      <a:pt x="4238" y="26408"/>
                      <a:pt x="4682" y="26454"/>
                      <a:pt x="5170" y="26454"/>
                    </a:cubicBezTo>
                    <a:cubicBezTo>
                      <a:pt x="6522" y="26454"/>
                      <a:pt x="8217" y="26102"/>
                      <a:pt x="8847" y="25962"/>
                    </a:cubicBezTo>
                    <a:lnTo>
                      <a:pt x="9200" y="27703"/>
                    </a:lnTo>
                    <a:lnTo>
                      <a:pt x="20016" y="27703"/>
                    </a:lnTo>
                    <a:lnTo>
                      <a:pt x="19406" y="21949"/>
                    </a:lnTo>
                    <a:cubicBezTo>
                      <a:pt x="19638" y="21309"/>
                      <a:pt x="20114" y="20492"/>
                      <a:pt x="20657" y="19552"/>
                    </a:cubicBezTo>
                    <a:cubicBezTo>
                      <a:pt x="22711" y="16028"/>
                      <a:pt x="25800" y="10695"/>
                      <a:pt x="22345" y="4774"/>
                    </a:cubicBezTo>
                    <a:cubicBezTo>
                      <a:pt x="21516" y="3360"/>
                      <a:pt x="20386" y="2230"/>
                      <a:pt x="18971" y="1400"/>
                    </a:cubicBezTo>
                    <a:cubicBezTo>
                      <a:pt x="17636" y="610"/>
                      <a:pt x="16084" y="136"/>
                      <a:pt x="14481" y="25"/>
                    </a:cubicBezTo>
                    <a:cubicBezTo>
                      <a:pt x="14237" y="8"/>
                      <a:pt x="13992" y="0"/>
                      <a:pt x="13747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8"/>
              <p:cNvSpPr/>
              <p:nvPr/>
            </p:nvSpPr>
            <p:spPr>
              <a:xfrm flipH="1">
                <a:off x="1423975" y="2353232"/>
                <a:ext cx="112" cy="11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00968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2" name="Google Shape;132;p18"/>
            <p:cNvSpPr/>
            <p:nvPr/>
          </p:nvSpPr>
          <p:spPr>
            <a:xfrm>
              <a:off x="492052" y="3112139"/>
              <a:ext cx="3142830" cy="159804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365733" tIns="121900" rIns="365733" bIns="121900" anchor="ctr" anchorCtr="0">
              <a:noAutofit/>
            </a:bodyPr>
            <a:lstStyle/>
            <a:p>
              <a:r>
                <a:rPr lang="en-US" sz="1600" dirty="0">
                  <a:latin typeface="Goudy Old Style" panose="02020502050305020303" pitchFamily="18" charset="0"/>
                </a:rPr>
                <a:t>Do an awareness program that explains all the causes for being exposed to get a stroke,  teach people how to do the first medical help until the Ambulance. </a:t>
              </a:r>
            </a:p>
          </p:txBody>
        </p:sp>
        <p:cxnSp>
          <p:nvCxnSpPr>
            <p:cNvPr id="135" name="Google Shape;135;p18"/>
            <p:cNvCxnSpPr>
              <a:cxnSpLocks/>
              <a:endCxn id="4" idx="1"/>
            </p:cNvCxnSpPr>
            <p:nvPr/>
          </p:nvCxnSpPr>
          <p:spPr>
            <a:xfrm>
              <a:off x="3027684" y="2861911"/>
              <a:ext cx="1840286" cy="15368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FA1A07-B8F6-AE4A-9393-02EF4D763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</a:blip>
            <a:stretch>
              <a:fillRect/>
            </a:stretch>
          </p:blipFill>
          <p:spPr>
            <a:xfrm>
              <a:off x="4867970" y="1828026"/>
              <a:ext cx="2374640" cy="2098505"/>
            </a:xfrm>
            <a:prstGeom prst="rect">
              <a:avLst/>
            </a:prstGeom>
          </p:spPr>
        </p:pic>
        <p:sp>
          <p:nvSpPr>
            <p:cNvPr id="16" name="Google Shape;133;p18">
              <a:extLst>
                <a:ext uri="{FF2B5EF4-FFF2-40B4-BE49-F238E27FC236}">
                  <a16:creationId xmlns:a16="http://schemas.microsoft.com/office/drawing/2014/main" id="{C2B5CE59-DBF1-4C2B-A4CF-F263846D57C1}"/>
                </a:ext>
              </a:extLst>
            </p:cNvPr>
            <p:cNvSpPr/>
            <p:nvPr/>
          </p:nvSpPr>
          <p:spPr>
            <a:xfrm>
              <a:off x="7787728" y="2958959"/>
              <a:ext cx="3516766" cy="148591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365733" tIns="121900" rIns="365733" bIns="121900" anchor="ctr" anchorCtr="0">
              <a:noAutofit/>
            </a:bodyPr>
            <a:lstStyle/>
            <a:p>
              <a:r>
                <a:rPr lang="en-US" sz="1600" dirty="0">
                  <a:latin typeface="Goudy Old Style" panose="02020502050305020303" pitchFamily="18" charset="0"/>
                </a:rPr>
                <a:t>Build a platform to predict if any patient is exposed to get a stroke at any time, to call the patient and take the first step to prevent any bad situation.</a:t>
              </a:r>
            </a:p>
          </p:txBody>
        </p:sp>
        <p:cxnSp>
          <p:nvCxnSpPr>
            <p:cNvPr id="17" name="Google Shape;136;p18">
              <a:extLst>
                <a:ext uri="{FF2B5EF4-FFF2-40B4-BE49-F238E27FC236}">
                  <a16:creationId xmlns:a16="http://schemas.microsoft.com/office/drawing/2014/main" id="{4C50707C-8CD5-401A-8919-7FFE62C294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1471" y="2632702"/>
              <a:ext cx="1722596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9" name="Google Shape;136;p18">
              <a:extLst>
                <a:ext uri="{FF2B5EF4-FFF2-40B4-BE49-F238E27FC236}">
                  <a16:creationId xmlns:a16="http://schemas.microsoft.com/office/drawing/2014/main" id="{9F01FAB8-334F-46E9-8F8C-331FC4C026F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8894067" y="2632702"/>
              <a:ext cx="652044" cy="326257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21" name="Google Shape;136;p18">
              <a:extLst>
                <a:ext uri="{FF2B5EF4-FFF2-40B4-BE49-F238E27FC236}">
                  <a16:creationId xmlns:a16="http://schemas.microsoft.com/office/drawing/2014/main" id="{D74C6F44-8B88-4D4C-AD34-E62E83207380}"/>
                </a:ext>
              </a:extLst>
            </p:cNvPr>
            <p:cNvCxnSpPr>
              <a:cxnSpLocks/>
              <a:endCxn id="132" idx="0"/>
            </p:cNvCxnSpPr>
            <p:nvPr/>
          </p:nvCxnSpPr>
          <p:spPr>
            <a:xfrm flipH="1">
              <a:off x="2063467" y="2861911"/>
              <a:ext cx="964217" cy="250228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BAC515-66F8-4016-88A6-1C4482847F8E}"/>
              </a:ext>
            </a:extLst>
          </p:cNvPr>
          <p:cNvCxnSpPr>
            <a:cxnSpLocks/>
          </p:cNvCxnSpPr>
          <p:nvPr/>
        </p:nvCxnSpPr>
        <p:spPr>
          <a:xfrm>
            <a:off x="981517" y="1031413"/>
            <a:ext cx="237593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1214CD8A-32DC-4A6A-B77E-90CF80D0B1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58;p15">
            <a:extLst>
              <a:ext uri="{FF2B5EF4-FFF2-40B4-BE49-F238E27FC236}">
                <a16:creationId xmlns:a16="http://schemas.microsoft.com/office/drawing/2014/main" id="{ED594091-86D7-974A-9543-2B9FE1C2BEF2}"/>
              </a:ext>
            </a:extLst>
          </p:cNvPr>
          <p:cNvSpPr txBox="1">
            <a:spLocks/>
          </p:cNvSpPr>
          <p:nvPr/>
        </p:nvSpPr>
        <p:spPr>
          <a:xfrm>
            <a:off x="1711992" y="2037781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80808"/>
              </a:buClr>
            </a:pPr>
            <a:r>
              <a:rPr lang="en-US" sz="4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Goudy Old Style" panose="02020502050305020303" pitchFamily="18" charset="0"/>
                <a:cs typeface="GILL SANS SEMIBOLD" panose="020B0502020104020203" pitchFamily="34" charset="-79"/>
              </a:rPr>
              <a:t>Thank you</a:t>
            </a:r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1214CD8A-32DC-4A6A-B77E-90CF80D0B1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B7F57FD-4811-4BB6-9DF6-043957AA2FDC}"/>
              </a:ext>
            </a:extLst>
          </p:cNvPr>
          <p:cNvSpPr txBox="1"/>
          <p:nvPr/>
        </p:nvSpPr>
        <p:spPr>
          <a:xfrm>
            <a:off x="3120098" y="2898419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56CF54-71FD-455D-A12F-F0B7286E5E2C}"/>
              </a:ext>
            </a:extLst>
          </p:cNvPr>
          <p:cNvSpPr txBox="1"/>
          <p:nvPr/>
        </p:nvSpPr>
        <p:spPr>
          <a:xfrm>
            <a:off x="3120098" y="2898419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D44AD8-9D2D-442B-A03D-435FC722769B}"/>
              </a:ext>
            </a:extLst>
          </p:cNvPr>
          <p:cNvSpPr txBox="1"/>
          <p:nvPr/>
        </p:nvSpPr>
        <p:spPr>
          <a:xfrm>
            <a:off x="3120098" y="2898419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grpSp>
        <p:nvGrpSpPr>
          <p:cNvPr id="28" name="Google Shape;1505;p29">
            <a:extLst>
              <a:ext uri="{FF2B5EF4-FFF2-40B4-BE49-F238E27FC236}">
                <a16:creationId xmlns:a16="http://schemas.microsoft.com/office/drawing/2014/main" id="{D6D07428-A0E3-4D90-B3AB-1741B7C78363}"/>
              </a:ext>
            </a:extLst>
          </p:cNvPr>
          <p:cNvGrpSpPr/>
          <p:nvPr/>
        </p:nvGrpSpPr>
        <p:grpSpPr>
          <a:xfrm>
            <a:off x="2905064" y="3340076"/>
            <a:ext cx="1704077" cy="1274789"/>
            <a:chOff x="3959621" y="949515"/>
            <a:chExt cx="897105" cy="671108"/>
          </a:xfrm>
        </p:grpSpPr>
        <p:sp>
          <p:nvSpPr>
            <p:cNvPr id="94" name="Google Shape;1506;p29">
              <a:extLst>
                <a:ext uri="{FF2B5EF4-FFF2-40B4-BE49-F238E27FC236}">
                  <a16:creationId xmlns:a16="http://schemas.microsoft.com/office/drawing/2014/main" id="{CBBAE2DB-E4C5-498E-BA93-11EB6C1771C7}"/>
                </a:ext>
              </a:extLst>
            </p:cNvPr>
            <p:cNvSpPr/>
            <p:nvPr/>
          </p:nvSpPr>
          <p:spPr>
            <a:xfrm>
              <a:off x="3959621" y="1087614"/>
              <a:ext cx="897105" cy="533009"/>
            </a:xfrm>
            <a:custGeom>
              <a:avLst/>
              <a:gdLst/>
              <a:ahLst/>
              <a:cxnLst/>
              <a:rect l="l" t="t" r="r" b="b"/>
              <a:pathLst>
                <a:path w="40397" h="23818" extrusionOk="0">
                  <a:moveTo>
                    <a:pt x="1" y="1"/>
                  </a:moveTo>
                  <a:lnTo>
                    <a:pt x="1" y="23818"/>
                  </a:lnTo>
                  <a:lnTo>
                    <a:pt x="40396" y="23818"/>
                  </a:lnTo>
                  <a:lnTo>
                    <a:pt x="40396" y="1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" name="Google Shape;1507;p29">
              <a:extLst>
                <a:ext uri="{FF2B5EF4-FFF2-40B4-BE49-F238E27FC236}">
                  <a16:creationId xmlns:a16="http://schemas.microsoft.com/office/drawing/2014/main" id="{B3FDCDAD-F067-422D-B7B7-E4ACE14A1A4D}"/>
                </a:ext>
              </a:extLst>
            </p:cNvPr>
            <p:cNvGrpSpPr/>
            <p:nvPr/>
          </p:nvGrpSpPr>
          <p:grpSpPr>
            <a:xfrm>
              <a:off x="4097402" y="949515"/>
              <a:ext cx="640476" cy="668839"/>
              <a:chOff x="6407174" y="873466"/>
              <a:chExt cx="640476" cy="668839"/>
            </a:xfrm>
          </p:grpSpPr>
          <p:sp>
            <p:nvSpPr>
              <p:cNvPr id="96" name="Google Shape;1508;p29">
                <a:extLst>
                  <a:ext uri="{FF2B5EF4-FFF2-40B4-BE49-F238E27FC236}">
                    <a16:creationId xmlns:a16="http://schemas.microsoft.com/office/drawing/2014/main" id="{4B8BB3A5-3E4A-4391-8FE2-10D98A555469}"/>
                  </a:ext>
                </a:extLst>
              </p:cNvPr>
              <p:cNvSpPr/>
              <p:nvPr/>
            </p:nvSpPr>
            <p:spPr>
              <a:xfrm>
                <a:off x="6407174" y="1328065"/>
                <a:ext cx="640476" cy="214240"/>
              </a:xfrm>
              <a:custGeom>
                <a:avLst/>
                <a:gdLst/>
                <a:ahLst/>
                <a:cxnLst/>
                <a:rect l="l" t="t" r="r" b="b"/>
                <a:pathLst>
                  <a:path w="28221" h="9441" extrusionOk="0">
                    <a:moveTo>
                      <a:pt x="3737" y="1"/>
                    </a:moveTo>
                    <a:lnTo>
                      <a:pt x="1" y="9441"/>
                    </a:lnTo>
                    <a:lnTo>
                      <a:pt x="28221" y="9441"/>
                    </a:lnTo>
                    <a:lnTo>
                      <a:pt x="23784" y="1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1509;p29">
                <a:extLst>
                  <a:ext uri="{FF2B5EF4-FFF2-40B4-BE49-F238E27FC236}">
                    <a16:creationId xmlns:a16="http://schemas.microsoft.com/office/drawing/2014/main" id="{95015EA3-AD19-49CA-8CA9-7E3F78C345BA}"/>
                  </a:ext>
                </a:extLst>
              </p:cNvPr>
              <p:cNvSpPr/>
              <p:nvPr/>
            </p:nvSpPr>
            <p:spPr>
              <a:xfrm>
                <a:off x="6551015" y="927679"/>
                <a:ext cx="339177" cy="566949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24984" extrusionOk="0">
                    <a:moveTo>
                      <a:pt x="6546" y="1"/>
                    </a:moveTo>
                    <a:cubicBezTo>
                      <a:pt x="4833" y="1"/>
                      <a:pt x="3649" y="1061"/>
                      <a:pt x="2903" y="2400"/>
                    </a:cubicBezTo>
                    <a:cubicBezTo>
                      <a:pt x="1935" y="4102"/>
                      <a:pt x="868" y="5136"/>
                      <a:pt x="701" y="5836"/>
                    </a:cubicBezTo>
                    <a:cubicBezTo>
                      <a:pt x="701" y="5836"/>
                      <a:pt x="0" y="9205"/>
                      <a:pt x="701" y="10606"/>
                    </a:cubicBezTo>
                    <a:cubicBezTo>
                      <a:pt x="1401" y="11974"/>
                      <a:pt x="2436" y="13608"/>
                      <a:pt x="1902" y="14809"/>
                    </a:cubicBezTo>
                    <a:cubicBezTo>
                      <a:pt x="1368" y="16010"/>
                      <a:pt x="834" y="16277"/>
                      <a:pt x="601" y="18579"/>
                    </a:cubicBezTo>
                    <a:cubicBezTo>
                      <a:pt x="410" y="20738"/>
                      <a:pt x="3726" y="24983"/>
                      <a:pt x="7671" y="24983"/>
                    </a:cubicBezTo>
                    <a:cubicBezTo>
                      <a:pt x="7870" y="24983"/>
                      <a:pt x="8071" y="24972"/>
                      <a:pt x="8273" y="24950"/>
                    </a:cubicBezTo>
                    <a:cubicBezTo>
                      <a:pt x="12476" y="24483"/>
                      <a:pt x="14944" y="21014"/>
                      <a:pt x="14211" y="18178"/>
                    </a:cubicBezTo>
                    <a:cubicBezTo>
                      <a:pt x="13443" y="15343"/>
                      <a:pt x="12276" y="14976"/>
                      <a:pt x="12676" y="13175"/>
                    </a:cubicBezTo>
                    <a:cubicBezTo>
                      <a:pt x="13043" y="11407"/>
                      <a:pt x="13944" y="10173"/>
                      <a:pt x="13510" y="7738"/>
                    </a:cubicBezTo>
                    <a:cubicBezTo>
                      <a:pt x="13043" y="5269"/>
                      <a:pt x="10842" y="1233"/>
                      <a:pt x="8206" y="299"/>
                    </a:cubicBezTo>
                    <a:cubicBezTo>
                      <a:pt x="7605" y="93"/>
                      <a:pt x="7053" y="1"/>
                      <a:pt x="6546" y="1"/>
                    </a:cubicBezTo>
                    <a:close/>
                  </a:path>
                </a:pathLst>
              </a:custGeom>
              <a:solidFill>
                <a:srgbClr val="313445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1510;p29">
                <a:extLst>
                  <a:ext uri="{FF2B5EF4-FFF2-40B4-BE49-F238E27FC236}">
                    <a16:creationId xmlns:a16="http://schemas.microsoft.com/office/drawing/2014/main" id="{64138843-899E-43D2-92A1-30AC5258FDA5}"/>
                  </a:ext>
                </a:extLst>
              </p:cNvPr>
              <p:cNvSpPr/>
              <p:nvPr/>
            </p:nvSpPr>
            <p:spPr>
              <a:xfrm>
                <a:off x="6491963" y="1203937"/>
                <a:ext cx="455012" cy="338368"/>
              </a:xfrm>
              <a:custGeom>
                <a:avLst/>
                <a:gdLst/>
                <a:ahLst/>
                <a:cxnLst/>
                <a:rect l="l" t="t" r="r" b="b"/>
                <a:pathLst>
                  <a:path w="20049" h="14911" extrusionOk="0">
                    <a:moveTo>
                      <a:pt x="10008" y="0"/>
                    </a:moveTo>
                    <a:lnTo>
                      <a:pt x="1" y="5471"/>
                    </a:lnTo>
                    <a:lnTo>
                      <a:pt x="2369" y="14911"/>
                    </a:lnTo>
                    <a:lnTo>
                      <a:pt x="17013" y="14911"/>
                    </a:lnTo>
                    <a:lnTo>
                      <a:pt x="20048" y="5471"/>
                    </a:lnTo>
                    <a:lnTo>
                      <a:pt x="1000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1511;p29">
                <a:extLst>
                  <a:ext uri="{FF2B5EF4-FFF2-40B4-BE49-F238E27FC236}">
                    <a16:creationId xmlns:a16="http://schemas.microsoft.com/office/drawing/2014/main" id="{63363283-2B47-47F1-BB18-D78805A7BCAE}"/>
                  </a:ext>
                </a:extLst>
              </p:cNvPr>
              <p:cNvSpPr/>
              <p:nvPr/>
            </p:nvSpPr>
            <p:spPr>
              <a:xfrm>
                <a:off x="6657001" y="1141102"/>
                <a:ext cx="115086" cy="271017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11943" extrusionOk="0">
                    <a:moveTo>
                      <a:pt x="5071" y="0"/>
                    </a:moveTo>
                    <a:lnTo>
                      <a:pt x="0" y="201"/>
                    </a:lnTo>
                    <a:lnTo>
                      <a:pt x="0" y="4404"/>
                    </a:lnTo>
                    <a:lnTo>
                      <a:pt x="2569" y="11942"/>
                    </a:lnTo>
                    <a:lnTo>
                      <a:pt x="5071" y="4337"/>
                    </a:lnTo>
                    <a:lnTo>
                      <a:pt x="507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0" name="Google Shape;1512;p29">
                <a:extLst>
                  <a:ext uri="{FF2B5EF4-FFF2-40B4-BE49-F238E27FC236}">
                    <a16:creationId xmlns:a16="http://schemas.microsoft.com/office/drawing/2014/main" id="{95E5086B-9CD9-4BE4-AF46-314C0BEF0F07}"/>
                  </a:ext>
                </a:extLst>
              </p:cNvPr>
              <p:cNvGrpSpPr/>
              <p:nvPr/>
            </p:nvGrpSpPr>
            <p:grpSpPr>
              <a:xfrm>
                <a:off x="6550636" y="873466"/>
                <a:ext cx="354315" cy="471369"/>
                <a:chOff x="6368674" y="873466"/>
                <a:chExt cx="354315" cy="471369"/>
              </a:xfrm>
            </p:grpSpPr>
            <p:sp>
              <p:nvSpPr>
                <p:cNvPr id="101" name="Google Shape;1513;p29">
                  <a:extLst>
                    <a:ext uri="{FF2B5EF4-FFF2-40B4-BE49-F238E27FC236}">
                      <a16:creationId xmlns:a16="http://schemas.microsoft.com/office/drawing/2014/main" id="{16F216EA-6F29-488B-839E-26C07E5FC3B7}"/>
                    </a:ext>
                  </a:extLst>
                </p:cNvPr>
                <p:cNvSpPr/>
                <p:nvPr/>
              </p:nvSpPr>
              <p:spPr>
                <a:xfrm>
                  <a:off x="6392140" y="1012594"/>
                  <a:ext cx="49997" cy="9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3" h="4350" extrusionOk="0">
                      <a:moveTo>
                        <a:pt x="1010" y="1"/>
                      </a:moveTo>
                      <a:cubicBezTo>
                        <a:pt x="852" y="1"/>
                        <a:pt x="699" y="92"/>
                        <a:pt x="568" y="326"/>
                      </a:cubicBezTo>
                      <a:cubicBezTo>
                        <a:pt x="1" y="1360"/>
                        <a:pt x="835" y="3562"/>
                        <a:pt x="1168" y="4162"/>
                      </a:cubicBezTo>
                      <a:cubicBezTo>
                        <a:pt x="1248" y="4298"/>
                        <a:pt x="1341" y="4350"/>
                        <a:pt x="1437" y="4350"/>
                      </a:cubicBezTo>
                      <a:cubicBezTo>
                        <a:pt x="1741" y="4350"/>
                        <a:pt x="2069" y="3829"/>
                        <a:pt x="2069" y="3829"/>
                      </a:cubicBezTo>
                      <a:lnTo>
                        <a:pt x="2202" y="1160"/>
                      </a:lnTo>
                      <a:cubicBezTo>
                        <a:pt x="2202" y="1160"/>
                        <a:pt x="1572" y="1"/>
                        <a:pt x="101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1514;p29">
                  <a:extLst>
                    <a:ext uri="{FF2B5EF4-FFF2-40B4-BE49-F238E27FC236}">
                      <a16:creationId xmlns:a16="http://schemas.microsoft.com/office/drawing/2014/main" id="{05E1F14C-4AC8-46E0-9FC7-A9C1674A6B9A}"/>
                    </a:ext>
                  </a:extLst>
                </p:cNvPr>
                <p:cNvSpPr/>
                <p:nvPr/>
              </p:nvSpPr>
              <p:spPr>
                <a:xfrm>
                  <a:off x="6392140" y="995756"/>
                  <a:ext cx="49997" cy="124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3" h="5472" fill="none" extrusionOk="0">
                      <a:moveTo>
                        <a:pt x="2202" y="1902"/>
                      </a:moveTo>
                      <a:cubicBezTo>
                        <a:pt x="2202" y="1902"/>
                        <a:pt x="1168" y="1"/>
                        <a:pt x="568" y="1068"/>
                      </a:cubicBezTo>
                      <a:cubicBezTo>
                        <a:pt x="1" y="2102"/>
                        <a:pt x="835" y="4304"/>
                        <a:pt x="1168" y="4904"/>
                      </a:cubicBezTo>
                      <a:cubicBezTo>
                        <a:pt x="1502" y="5471"/>
                        <a:pt x="2069" y="4571"/>
                        <a:pt x="2069" y="4571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1515;p29">
                  <a:extLst>
                    <a:ext uri="{FF2B5EF4-FFF2-40B4-BE49-F238E27FC236}">
                      <a16:creationId xmlns:a16="http://schemas.microsoft.com/office/drawing/2014/main" id="{F1FC3BFD-A86B-4EBC-A76D-1208FECF85D8}"/>
                    </a:ext>
                  </a:extLst>
                </p:cNvPr>
                <p:cNvSpPr/>
                <p:nvPr/>
              </p:nvSpPr>
              <p:spPr>
                <a:xfrm>
                  <a:off x="6613212" y="1012594"/>
                  <a:ext cx="49974" cy="9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2" h="4350" extrusionOk="0">
                      <a:moveTo>
                        <a:pt x="1193" y="1"/>
                      </a:moveTo>
                      <a:cubicBezTo>
                        <a:pt x="631" y="1"/>
                        <a:pt x="0" y="1160"/>
                        <a:pt x="0" y="1160"/>
                      </a:cubicBezTo>
                      <a:lnTo>
                        <a:pt x="133" y="3829"/>
                      </a:lnTo>
                      <a:cubicBezTo>
                        <a:pt x="133" y="3829"/>
                        <a:pt x="462" y="4350"/>
                        <a:pt x="765" y="4350"/>
                      </a:cubicBezTo>
                      <a:cubicBezTo>
                        <a:pt x="861" y="4350"/>
                        <a:pt x="954" y="4298"/>
                        <a:pt x="1034" y="4162"/>
                      </a:cubicBezTo>
                      <a:cubicBezTo>
                        <a:pt x="1368" y="3562"/>
                        <a:pt x="2202" y="1360"/>
                        <a:pt x="1635" y="326"/>
                      </a:cubicBezTo>
                      <a:cubicBezTo>
                        <a:pt x="1503" y="92"/>
                        <a:pt x="1351" y="1"/>
                        <a:pt x="119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1516;p29">
                  <a:extLst>
                    <a:ext uri="{FF2B5EF4-FFF2-40B4-BE49-F238E27FC236}">
                      <a16:creationId xmlns:a16="http://schemas.microsoft.com/office/drawing/2014/main" id="{3B6A5D91-EC6C-47F0-AE9E-32429C81D953}"/>
                    </a:ext>
                  </a:extLst>
                </p:cNvPr>
                <p:cNvSpPr/>
                <p:nvPr/>
              </p:nvSpPr>
              <p:spPr>
                <a:xfrm>
                  <a:off x="6613212" y="995756"/>
                  <a:ext cx="49974" cy="124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2" h="5472" fill="none" extrusionOk="0">
                      <a:moveTo>
                        <a:pt x="0" y="1902"/>
                      </a:moveTo>
                      <a:cubicBezTo>
                        <a:pt x="0" y="1902"/>
                        <a:pt x="1034" y="1"/>
                        <a:pt x="1635" y="1068"/>
                      </a:cubicBezTo>
                      <a:cubicBezTo>
                        <a:pt x="2202" y="2102"/>
                        <a:pt x="1368" y="4304"/>
                        <a:pt x="1034" y="4904"/>
                      </a:cubicBezTo>
                      <a:cubicBezTo>
                        <a:pt x="701" y="5471"/>
                        <a:pt x="133" y="4571"/>
                        <a:pt x="133" y="4571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517;p29">
                  <a:extLst>
                    <a:ext uri="{FF2B5EF4-FFF2-40B4-BE49-F238E27FC236}">
                      <a16:creationId xmlns:a16="http://schemas.microsoft.com/office/drawing/2014/main" id="{4CDE5C42-4853-4890-83CD-AB5A62E23983}"/>
                    </a:ext>
                  </a:extLst>
                </p:cNvPr>
                <p:cNvSpPr/>
                <p:nvPr/>
              </p:nvSpPr>
              <p:spPr>
                <a:xfrm>
                  <a:off x="6428475" y="895841"/>
                  <a:ext cx="196856" cy="31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13811" extrusionOk="0">
                      <a:moveTo>
                        <a:pt x="4337" y="1"/>
                      </a:moveTo>
                      <a:cubicBezTo>
                        <a:pt x="1936" y="1"/>
                        <a:pt x="1" y="2669"/>
                        <a:pt x="1" y="5972"/>
                      </a:cubicBezTo>
                      <a:cubicBezTo>
                        <a:pt x="1" y="9241"/>
                        <a:pt x="1936" y="13811"/>
                        <a:pt x="4337" y="13811"/>
                      </a:cubicBezTo>
                      <a:cubicBezTo>
                        <a:pt x="6772" y="13811"/>
                        <a:pt x="8674" y="9241"/>
                        <a:pt x="8674" y="5972"/>
                      </a:cubicBezTo>
                      <a:cubicBezTo>
                        <a:pt x="8674" y="2669"/>
                        <a:pt x="6739" y="1"/>
                        <a:pt x="43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518;p29">
                  <a:extLst>
                    <a:ext uri="{FF2B5EF4-FFF2-40B4-BE49-F238E27FC236}">
                      <a16:creationId xmlns:a16="http://schemas.microsoft.com/office/drawing/2014/main" id="{D2972C28-7355-4C95-B193-8F01379157ED}"/>
                    </a:ext>
                  </a:extLst>
                </p:cNvPr>
                <p:cNvSpPr/>
                <p:nvPr/>
              </p:nvSpPr>
              <p:spPr>
                <a:xfrm>
                  <a:off x="6368674" y="890100"/>
                  <a:ext cx="139325" cy="267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11796" extrusionOk="0">
                      <a:moveTo>
                        <a:pt x="5025" y="1"/>
                      </a:moveTo>
                      <a:cubicBezTo>
                        <a:pt x="4881" y="1"/>
                        <a:pt x="4719" y="28"/>
                        <a:pt x="4537" y="87"/>
                      </a:cubicBezTo>
                      <a:cubicBezTo>
                        <a:pt x="2936" y="621"/>
                        <a:pt x="1902" y="3990"/>
                        <a:pt x="1135" y="5391"/>
                      </a:cubicBezTo>
                      <a:cubicBezTo>
                        <a:pt x="768" y="5991"/>
                        <a:pt x="534" y="6758"/>
                        <a:pt x="401" y="7492"/>
                      </a:cubicBezTo>
                      <a:cubicBezTo>
                        <a:pt x="1" y="9827"/>
                        <a:pt x="1969" y="11795"/>
                        <a:pt x="1969" y="11795"/>
                      </a:cubicBezTo>
                      <a:cubicBezTo>
                        <a:pt x="1969" y="11795"/>
                        <a:pt x="1535" y="9327"/>
                        <a:pt x="1802" y="7659"/>
                      </a:cubicBezTo>
                      <a:cubicBezTo>
                        <a:pt x="1969" y="6758"/>
                        <a:pt x="2436" y="6425"/>
                        <a:pt x="3236" y="6091"/>
                      </a:cubicBezTo>
                      <a:cubicBezTo>
                        <a:pt x="5071" y="5391"/>
                        <a:pt x="6138" y="3990"/>
                        <a:pt x="6138" y="1921"/>
                      </a:cubicBezTo>
                      <a:cubicBezTo>
                        <a:pt x="6138" y="1086"/>
                        <a:pt x="5939" y="1"/>
                        <a:pt x="5025" y="1"/>
                      </a:cubicBezTo>
                      <a:close/>
                    </a:path>
                  </a:pathLst>
                </a:custGeom>
                <a:solidFill>
                  <a:srgbClr val="313445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519;p29">
                  <a:extLst>
                    <a:ext uri="{FF2B5EF4-FFF2-40B4-BE49-F238E27FC236}">
                      <a16:creationId xmlns:a16="http://schemas.microsoft.com/office/drawing/2014/main" id="{7754F35B-A7A7-4A05-A64B-9E5016784517}"/>
                    </a:ext>
                  </a:extLst>
                </p:cNvPr>
                <p:cNvSpPr/>
                <p:nvPr/>
              </p:nvSpPr>
              <p:spPr>
                <a:xfrm>
                  <a:off x="6487891" y="873466"/>
                  <a:ext cx="235098" cy="471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9" h="20772" extrusionOk="0">
                      <a:moveTo>
                        <a:pt x="1874" y="1"/>
                      </a:moveTo>
                      <a:cubicBezTo>
                        <a:pt x="573" y="1"/>
                        <a:pt x="0" y="938"/>
                        <a:pt x="51" y="2187"/>
                      </a:cubicBezTo>
                      <a:cubicBezTo>
                        <a:pt x="51" y="2421"/>
                        <a:pt x="118" y="2721"/>
                        <a:pt x="152" y="2988"/>
                      </a:cubicBezTo>
                      <a:lnTo>
                        <a:pt x="152" y="3021"/>
                      </a:lnTo>
                      <a:cubicBezTo>
                        <a:pt x="152" y="3021"/>
                        <a:pt x="152" y="3055"/>
                        <a:pt x="185" y="3155"/>
                      </a:cubicBezTo>
                      <a:cubicBezTo>
                        <a:pt x="285" y="3588"/>
                        <a:pt x="485" y="3989"/>
                        <a:pt x="785" y="4322"/>
                      </a:cubicBezTo>
                      <a:lnTo>
                        <a:pt x="819" y="4356"/>
                      </a:lnTo>
                      <a:cubicBezTo>
                        <a:pt x="1286" y="5023"/>
                        <a:pt x="1819" y="5657"/>
                        <a:pt x="2386" y="6224"/>
                      </a:cubicBezTo>
                      <a:cubicBezTo>
                        <a:pt x="4321" y="8158"/>
                        <a:pt x="6690" y="9893"/>
                        <a:pt x="6790" y="11894"/>
                      </a:cubicBezTo>
                      <a:cubicBezTo>
                        <a:pt x="6856" y="13529"/>
                        <a:pt x="6289" y="14830"/>
                        <a:pt x="5956" y="16498"/>
                      </a:cubicBezTo>
                      <a:lnTo>
                        <a:pt x="5856" y="16498"/>
                      </a:lnTo>
                      <a:cubicBezTo>
                        <a:pt x="5689" y="17365"/>
                        <a:pt x="5322" y="18232"/>
                        <a:pt x="4788" y="18933"/>
                      </a:cubicBezTo>
                      <a:cubicBezTo>
                        <a:pt x="3954" y="19934"/>
                        <a:pt x="3854" y="20701"/>
                        <a:pt x="5789" y="20767"/>
                      </a:cubicBezTo>
                      <a:cubicBezTo>
                        <a:pt x="5838" y="20770"/>
                        <a:pt x="5887" y="20771"/>
                        <a:pt x="5935" y="20771"/>
                      </a:cubicBezTo>
                      <a:cubicBezTo>
                        <a:pt x="8406" y="20771"/>
                        <a:pt x="9632" y="17460"/>
                        <a:pt x="9992" y="15464"/>
                      </a:cubicBezTo>
                      <a:cubicBezTo>
                        <a:pt x="10325" y="13529"/>
                        <a:pt x="10359" y="11561"/>
                        <a:pt x="10025" y="9660"/>
                      </a:cubicBezTo>
                      <a:cubicBezTo>
                        <a:pt x="9959" y="8792"/>
                        <a:pt x="9692" y="7992"/>
                        <a:pt x="9291" y="7224"/>
                      </a:cubicBezTo>
                      <a:cubicBezTo>
                        <a:pt x="8691" y="6224"/>
                        <a:pt x="7957" y="5356"/>
                        <a:pt x="7123" y="4556"/>
                      </a:cubicBezTo>
                      <a:cubicBezTo>
                        <a:pt x="6122" y="3555"/>
                        <a:pt x="5555" y="1120"/>
                        <a:pt x="3287" y="286"/>
                      </a:cubicBezTo>
                      <a:cubicBezTo>
                        <a:pt x="2745" y="90"/>
                        <a:pt x="2275" y="1"/>
                        <a:pt x="1874" y="1"/>
                      </a:cubicBezTo>
                      <a:close/>
                    </a:path>
                  </a:pathLst>
                </a:custGeom>
                <a:solidFill>
                  <a:srgbClr val="313445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1" name="Google Shape;1548;p29">
            <a:extLst>
              <a:ext uri="{FF2B5EF4-FFF2-40B4-BE49-F238E27FC236}">
                <a16:creationId xmlns:a16="http://schemas.microsoft.com/office/drawing/2014/main" id="{FFD19A71-DF98-401D-9E3C-FE43C2E90547}"/>
              </a:ext>
            </a:extLst>
          </p:cNvPr>
          <p:cNvGrpSpPr/>
          <p:nvPr/>
        </p:nvGrpSpPr>
        <p:grpSpPr>
          <a:xfrm>
            <a:off x="7224135" y="3357009"/>
            <a:ext cx="1741463" cy="1270479"/>
            <a:chOff x="5341993" y="3219685"/>
            <a:chExt cx="916787" cy="668839"/>
          </a:xfrm>
        </p:grpSpPr>
        <p:sp>
          <p:nvSpPr>
            <p:cNvPr id="53" name="Google Shape;1549;p29">
              <a:extLst>
                <a:ext uri="{FF2B5EF4-FFF2-40B4-BE49-F238E27FC236}">
                  <a16:creationId xmlns:a16="http://schemas.microsoft.com/office/drawing/2014/main" id="{628E19B7-B72D-49D9-A563-8BD3F74A1B34}"/>
                </a:ext>
              </a:extLst>
            </p:cNvPr>
            <p:cNvSpPr/>
            <p:nvPr/>
          </p:nvSpPr>
          <p:spPr>
            <a:xfrm>
              <a:off x="5341993" y="3348034"/>
              <a:ext cx="916787" cy="540490"/>
            </a:xfrm>
            <a:custGeom>
              <a:avLst/>
              <a:gdLst/>
              <a:ahLst/>
              <a:cxnLst/>
              <a:rect l="l" t="t" r="r" b="b"/>
              <a:pathLst>
                <a:path w="40396" h="23818" extrusionOk="0">
                  <a:moveTo>
                    <a:pt x="0" y="0"/>
                  </a:moveTo>
                  <a:lnTo>
                    <a:pt x="0" y="23817"/>
                  </a:lnTo>
                  <a:lnTo>
                    <a:pt x="40396" y="23817"/>
                  </a:lnTo>
                  <a:lnTo>
                    <a:pt x="40396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30737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550;p29">
              <a:extLst>
                <a:ext uri="{FF2B5EF4-FFF2-40B4-BE49-F238E27FC236}">
                  <a16:creationId xmlns:a16="http://schemas.microsoft.com/office/drawing/2014/main" id="{8A39E141-8E57-49C2-8C1E-8FF6C0C322FB}"/>
                </a:ext>
              </a:extLst>
            </p:cNvPr>
            <p:cNvSpPr/>
            <p:nvPr/>
          </p:nvSpPr>
          <p:spPr>
            <a:xfrm>
              <a:off x="5611526" y="3411945"/>
              <a:ext cx="98383" cy="911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" name="Google Shape;1551;p29">
              <a:extLst>
                <a:ext uri="{FF2B5EF4-FFF2-40B4-BE49-F238E27FC236}">
                  <a16:creationId xmlns:a16="http://schemas.microsoft.com/office/drawing/2014/main" id="{F2F309DE-94A6-422F-9204-7590E496EE57}"/>
                </a:ext>
              </a:extLst>
            </p:cNvPr>
            <p:cNvGrpSpPr/>
            <p:nvPr/>
          </p:nvGrpSpPr>
          <p:grpSpPr>
            <a:xfrm>
              <a:off x="5480148" y="3219685"/>
              <a:ext cx="640476" cy="668839"/>
              <a:chOff x="6407174" y="873466"/>
              <a:chExt cx="640476" cy="668839"/>
            </a:xfrm>
          </p:grpSpPr>
          <p:sp>
            <p:nvSpPr>
              <p:cNvPr id="56" name="Google Shape;1552;p29">
                <a:extLst>
                  <a:ext uri="{FF2B5EF4-FFF2-40B4-BE49-F238E27FC236}">
                    <a16:creationId xmlns:a16="http://schemas.microsoft.com/office/drawing/2014/main" id="{146A4A8F-F3D2-4223-A327-F19D84D9CDE5}"/>
                  </a:ext>
                </a:extLst>
              </p:cNvPr>
              <p:cNvSpPr/>
              <p:nvPr/>
            </p:nvSpPr>
            <p:spPr>
              <a:xfrm>
                <a:off x="6407174" y="1328065"/>
                <a:ext cx="640476" cy="214240"/>
              </a:xfrm>
              <a:custGeom>
                <a:avLst/>
                <a:gdLst/>
                <a:ahLst/>
                <a:cxnLst/>
                <a:rect l="l" t="t" r="r" b="b"/>
                <a:pathLst>
                  <a:path w="28221" h="9441" extrusionOk="0">
                    <a:moveTo>
                      <a:pt x="3737" y="1"/>
                    </a:moveTo>
                    <a:lnTo>
                      <a:pt x="1" y="9441"/>
                    </a:lnTo>
                    <a:lnTo>
                      <a:pt x="28221" y="9441"/>
                    </a:lnTo>
                    <a:lnTo>
                      <a:pt x="23784" y="1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553;p29">
                <a:extLst>
                  <a:ext uri="{FF2B5EF4-FFF2-40B4-BE49-F238E27FC236}">
                    <a16:creationId xmlns:a16="http://schemas.microsoft.com/office/drawing/2014/main" id="{227F0E5A-3EE1-4790-8B4A-C24B6C992D81}"/>
                  </a:ext>
                </a:extLst>
              </p:cNvPr>
              <p:cNvSpPr/>
              <p:nvPr/>
            </p:nvSpPr>
            <p:spPr>
              <a:xfrm>
                <a:off x="6555228" y="952869"/>
                <a:ext cx="316091" cy="267681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24984" extrusionOk="0">
                    <a:moveTo>
                      <a:pt x="6546" y="1"/>
                    </a:moveTo>
                    <a:cubicBezTo>
                      <a:pt x="4833" y="1"/>
                      <a:pt x="3649" y="1061"/>
                      <a:pt x="2903" y="2400"/>
                    </a:cubicBezTo>
                    <a:cubicBezTo>
                      <a:pt x="1935" y="4102"/>
                      <a:pt x="868" y="5136"/>
                      <a:pt x="701" y="5836"/>
                    </a:cubicBezTo>
                    <a:cubicBezTo>
                      <a:pt x="701" y="5836"/>
                      <a:pt x="0" y="9205"/>
                      <a:pt x="701" y="10606"/>
                    </a:cubicBezTo>
                    <a:cubicBezTo>
                      <a:pt x="1401" y="11974"/>
                      <a:pt x="2436" y="13608"/>
                      <a:pt x="1902" y="14809"/>
                    </a:cubicBezTo>
                    <a:cubicBezTo>
                      <a:pt x="1368" y="16010"/>
                      <a:pt x="834" y="16277"/>
                      <a:pt x="601" y="18579"/>
                    </a:cubicBezTo>
                    <a:cubicBezTo>
                      <a:pt x="410" y="20738"/>
                      <a:pt x="3726" y="24983"/>
                      <a:pt x="7671" y="24983"/>
                    </a:cubicBezTo>
                    <a:cubicBezTo>
                      <a:pt x="7870" y="24983"/>
                      <a:pt x="8071" y="24972"/>
                      <a:pt x="8273" y="24950"/>
                    </a:cubicBezTo>
                    <a:cubicBezTo>
                      <a:pt x="12476" y="24483"/>
                      <a:pt x="14944" y="21014"/>
                      <a:pt x="14211" y="18178"/>
                    </a:cubicBezTo>
                    <a:cubicBezTo>
                      <a:pt x="13443" y="15343"/>
                      <a:pt x="12276" y="14976"/>
                      <a:pt x="12676" y="13175"/>
                    </a:cubicBezTo>
                    <a:cubicBezTo>
                      <a:pt x="13043" y="11407"/>
                      <a:pt x="13944" y="10173"/>
                      <a:pt x="13510" y="7738"/>
                    </a:cubicBezTo>
                    <a:cubicBezTo>
                      <a:pt x="13043" y="5269"/>
                      <a:pt x="10842" y="1233"/>
                      <a:pt x="8206" y="299"/>
                    </a:cubicBezTo>
                    <a:cubicBezTo>
                      <a:pt x="7605" y="93"/>
                      <a:pt x="7053" y="1"/>
                      <a:pt x="6546" y="1"/>
                    </a:cubicBezTo>
                    <a:close/>
                  </a:path>
                </a:pathLst>
              </a:custGeom>
              <a:solidFill>
                <a:srgbClr val="313445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554;p29">
                <a:extLst>
                  <a:ext uri="{FF2B5EF4-FFF2-40B4-BE49-F238E27FC236}">
                    <a16:creationId xmlns:a16="http://schemas.microsoft.com/office/drawing/2014/main" id="{73AED6FC-D51F-410D-9C5E-B65E646F1179}"/>
                  </a:ext>
                </a:extLst>
              </p:cNvPr>
              <p:cNvSpPr/>
              <p:nvPr/>
            </p:nvSpPr>
            <p:spPr>
              <a:xfrm>
                <a:off x="6491963" y="1203937"/>
                <a:ext cx="455012" cy="338368"/>
              </a:xfrm>
              <a:custGeom>
                <a:avLst/>
                <a:gdLst/>
                <a:ahLst/>
                <a:cxnLst/>
                <a:rect l="l" t="t" r="r" b="b"/>
                <a:pathLst>
                  <a:path w="20049" h="14911" extrusionOk="0">
                    <a:moveTo>
                      <a:pt x="10008" y="0"/>
                    </a:moveTo>
                    <a:lnTo>
                      <a:pt x="1" y="5471"/>
                    </a:lnTo>
                    <a:lnTo>
                      <a:pt x="2369" y="14911"/>
                    </a:lnTo>
                    <a:lnTo>
                      <a:pt x="17013" y="14911"/>
                    </a:lnTo>
                    <a:lnTo>
                      <a:pt x="20048" y="5471"/>
                    </a:lnTo>
                    <a:lnTo>
                      <a:pt x="1000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555;p29">
                <a:extLst>
                  <a:ext uri="{FF2B5EF4-FFF2-40B4-BE49-F238E27FC236}">
                    <a16:creationId xmlns:a16="http://schemas.microsoft.com/office/drawing/2014/main" id="{B2024B61-3C01-476E-AE12-CF011641869A}"/>
                  </a:ext>
                </a:extLst>
              </p:cNvPr>
              <p:cNvSpPr/>
              <p:nvPr/>
            </p:nvSpPr>
            <p:spPr>
              <a:xfrm>
                <a:off x="6657001" y="1141102"/>
                <a:ext cx="115086" cy="271017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11943" extrusionOk="0">
                    <a:moveTo>
                      <a:pt x="5071" y="0"/>
                    </a:moveTo>
                    <a:lnTo>
                      <a:pt x="0" y="201"/>
                    </a:lnTo>
                    <a:lnTo>
                      <a:pt x="0" y="4404"/>
                    </a:lnTo>
                    <a:lnTo>
                      <a:pt x="2569" y="11942"/>
                    </a:lnTo>
                    <a:lnTo>
                      <a:pt x="5071" y="4337"/>
                    </a:lnTo>
                    <a:lnTo>
                      <a:pt x="507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" name="Google Shape;1556;p29">
                <a:extLst>
                  <a:ext uri="{FF2B5EF4-FFF2-40B4-BE49-F238E27FC236}">
                    <a16:creationId xmlns:a16="http://schemas.microsoft.com/office/drawing/2014/main" id="{59B1FF15-BAF4-47E5-82CF-480929101FFF}"/>
                  </a:ext>
                </a:extLst>
              </p:cNvPr>
              <p:cNvGrpSpPr/>
              <p:nvPr/>
            </p:nvGrpSpPr>
            <p:grpSpPr>
              <a:xfrm>
                <a:off x="6528375" y="873466"/>
                <a:ext cx="376576" cy="335781"/>
                <a:chOff x="6346413" y="873466"/>
                <a:chExt cx="376576" cy="335781"/>
              </a:xfrm>
            </p:grpSpPr>
            <p:sp>
              <p:nvSpPr>
                <p:cNvPr id="61" name="Google Shape;1557;p29">
                  <a:extLst>
                    <a:ext uri="{FF2B5EF4-FFF2-40B4-BE49-F238E27FC236}">
                      <a16:creationId xmlns:a16="http://schemas.microsoft.com/office/drawing/2014/main" id="{B7BC0886-700E-4D2D-A1CB-BCC81946211C}"/>
                    </a:ext>
                  </a:extLst>
                </p:cNvPr>
                <p:cNvSpPr/>
                <p:nvPr/>
              </p:nvSpPr>
              <p:spPr>
                <a:xfrm>
                  <a:off x="6392140" y="1012594"/>
                  <a:ext cx="49997" cy="9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3" h="4350" extrusionOk="0">
                      <a:moveTo>
                        <a:pt x="1010" y="1"/>
                      </a:moveTo>
                      <a:cubicBezTo>
                        <a:pt x="852" y="1"/>
                        <a:pt x="699" y="92"/>
                        <a:pt x="568" y="326"/>
                      </a:cubicBezTo>
                      <a:cubicBezTo>
                        <a:pt x="1" y="1360"/>
                        <a:pt x="835" y="3562"/>
                        <a:pt x="1168" y="4162"/>
                      </a:cubicBezTo>
                      <a:cubicBezTo>
                        <a:pt x="1248" y="4298"/>
                        <a:pt x="1341" y="4350"/>
                        <a:pt x="1437" y="4350"/>
                      </a:cubicBezTo>
                      <a:cubicBezTo>
                        <a:pt x="1741" y="4350"/>
                        <a:pt x="2069" y="3829"/>
                        <a:pt x="2069" y="3829"/>
                      </a:cubicBezTo>
                      <a:lnTo>
                        <a:pt x="2202" y="1160"/>
                      </a:lnTo>
                      <a:cubicBezTo>
                        <a:pt x="2202" y="1160"/>
                        <a:pt x="1572" y="1"/>
                        <a:pt x="101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Google Shape;1558;p29">
                  <a:extLst>
                    <a:ext uri="{FF2B5EF4-FFF2-40B4-BE49-F238E27FC236}">
                      <a16:creationId xmlns:a16="http://schemas.microsoft.com/office/drawing/2014/main" id="{D649ED7E-933A-49F1-803C-C840BD98486A}"/>
                    </a:ext>
                  </a:extLst>
                </p:cNvPr>
                <p:cNvSpPr/>
                <p:nvPr/>
              </p:nvSpPr>
              <p:spPr>
                <a:xfrm>
                  <a:off x="6392140" y="995756"/>
                  <a:ext cx="49997" cy="124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3" h="5472" fill="none" extrusionOk="0">
                      <a:moveTo>
                        <a:pt x="2202" y="1902"/>
                      </a:moveTo>
                      <a:cubicBezTo>
                        <a:pt x="2202" y="1902"/>
                        <a:pt x="1168" y="1"/>
                        <a:pt x="568" y="1068"/>
                      </a:cubicBezTo>
                      <a:cubicBezTo>
                        <a:pt x="1" y="2102"/>
                        <a:pt x="835" y="4304"/>
                        <a:pt x="1168" y="4904"/>
                      </a:cubicBezTo>
                      <a:cubicBezTo>
                        <a:pt x="1502" y="5471"/>
                        <a:pt x="2069" y="4571"/>
                        <a:pt x="2069" y="4571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1559;p29">
                  <a:extLst>
                    <a:ext uri="{FF2B5EF4-FFF2-40B4-BE49-F238E27FC236}">
                      <a16:creationId xmlns:a16="http://schemas.microsoft.com/office/drawing/2014/main" id="{62B24261-94DF-473D-A977-30BA018A009F}"/>
                    </a:ext>
                  </a:extLst>
                </p:cNvPr>
                <p:cNvSpPr/>
                <p:nvPr/>
              </p:nvSpPr>
              <p:spPr>
                <a:xfrm>
                  <a:off x="6613212" y="1012594"/>
                  <a:ext cx="49974" cy="9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2" h="4350" extrusionOk="0">
                      <a:moveTo>
                        <a:pt x="1193" y="1"/>
                      </a:moveTo>
                      <a:cubicBezTo>
                        <a:pt x="631" y="1"/>
                        <a:pt x="0" y="1160"/>
                        <a:pt x="0" y="1160"/>
                      </a:cubicBezTo>
                      <a:lnTo>
                        <a:pt x="133" y="3829"/>
                      </a:lnTo>
                      <a:cubicBezTo>
                        <a:pt x="133" y="3829"/>
                        <a:pt x="462" y="4350"/>
                        <a:pt x="765" y="4350"/>
                      </a:cubicBezTo>
                      <a:cubicBezTo>
                        <a:pt x="861" y="4350"/>
                        <a:pt x="954" y="4298"/>
                        <a:pt x="1034" y="4162"/>
                      </a:cubicBezTo>
                      <a:cubicBezTo>
                        <a:pt x="1368" y="3562"/>
                        <a:pt x="2202" y="1360"/>
                        <a:pt x="1635" y="326"/>
                      </a:cubicBezTo>
                      <a:cubicBezTo>
                        <a:pt x="1503" y="92"/>
                        <a:pt x="1351" y="1"/>
                        <a:pt x="119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" name="Google Shape;1560;p29">
                  <a:extLst>
                    <a:ext uri="{FF2B5EF4-FFF2-40B4-BE49-F238E27FC236}">
                      <a16:creationId xmlns:a16="http://schemas.microsoft.com/office/drawing/2014/main" id="{AB46DC1B-7E17-4A92-9D6B-56B9B0426DFF}"/>
                    </a:ext>
                  </a:extLst>
                </p:cNvPr>
                <p:cNvSpPr/>
                <p:nvPr/>
              </p:nvSpPr>
              <p:spPr>
                <a:xfrm>
                  <a:off x="6613212" y="995756"/>
                  <a:ext cx="49974" cy="124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2" h="5472" fill="none" extrusionOk="0">
                      <a:moveTo>
                        <a:pt x="0" y="1902"/>
                      </a:moveTo>
                      <a:cubicBezTo>
                        <a:pt x="0" y="1902"/>
                        <a:pt x="1034" y="1"/>
                        <a:pt x="1635" y="1068"/>
                      </a:cubicBezTo>
                      <a:cubicBezTo>
                        <a:pt x="2202" y="2102"/>
                        <a:pt x="1368" y="4304"/>
                        <a:pt x="1034" y="4904"/>
                      </a:cubicBezTo>
                      <a:cubicBezTo>
                        <a:pt x="701" y="5471"/>
                        <a:pt x="133" y="4571"/>
                        <a:pt x="133" y="4571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1561;p29">
                  <a:extLst>
                    <a:ext uri="{FF2B5EF4-FFF2-40B4-BE49-F238E27FC236}">
                      <a16:creationId xmlns:a16="http://schemas.microsoft.com/office/drawing/2014/main" id="{DAE0AD5E-276C-4A16-9072-B15C189C7AAD}"/>
                    </a:ext>
                  </a:extLst>
                </p:cNvPr>
                <p:cNvSpPr/>
                <p:nvPr/>
              </p:nvSpPr>
              <p:spPr>
                <a:xfrm>
                  <a:off x="6428475" y="895841"/>
                  <a:ext cx="196856" cy="31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13811" extrusionOk="0">
                      <a:moveTo>
                        <a:pt x="4337" y="1"/>
                      </a:moveTo>
                      <a:cubicBezTo>
                        <a:pt x="1936" y="1"/>
                        <a:pt x="1" y="2669"/>
                        <a:pt x="1" y="5972"/>
                      </a:cubicBezTo>
                      <a:cubicBezTo>
                        <a:pt x="1" y="9241"/>
                        <a:pt x="1936" y="13811"/>
                        <a:pt x="4337" y="13811"/>
                      </a:cubicBezTo>
                      <a:cubicBezTo>
                        <a:pt x="6772" y="13811"/>
                        <a:pt x="8674" y="9241"/>
                        <a:pt x="8674" y="5972"/>
                      </a:cubicBezTo>
                      <a:cubicBezTo>
                        <a:pt x="8674" y="2669"/>
                        <a:pt x="6739" y="1"/>
                        <a:pt x="43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1562;p29">
                  <a:extLst>
                    <a:ext uri="{FF2B5EF4-FFF2-40B4-BE49-F238E27FC236}">
                      <a16:creationId xmlns:a16="http://schemas.microsoft.com/office/drawing/2014/main" id="{87BDDD35-4322-4193-A4E7-00BC193F36FF}"/>
                    </a:ext>
                  </a:extLst>
                </p:cNvPr>
                <p:cNvSpPr/>
                <p:nvPr/>
              </p:nvSpPr>
              <p:spPr>
                <a:xfrm>
                  <a:off x="6346413" y="890100"/>
                  <a:ext cx="161586" cy="280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11796" extrusionOk="0">
                      <a:moveTo>
                        <a:pt x="5025" y="1"/>
                      </a:moveTo>
                      <a:cubicBezTo>
                        <a:pt x="4881" y="1"/>
                        <a:pt x="4719" y="28"/>
                        <a:pt x="4537" y="87"/>
                      </a:cubicBezTo>
                      <a:cubicBezTo>
                        <a:pt x="2936" y="621"/>
                        <a:pt x="1902" y="3990"/>
                        <a:pt x="1135" y="5391"/>
                      </a:cubicBezTo>
                      <a:cubicBezTo>
                        <a:pt x="768" y="5991"/>
                        <a:pt x="534" y="6758"/>
                        <a:pt x="401" y="7492"/>
                      </a:cubicBezTo>
                      <a:cubicBezTo>
                        <a:pt x="1" y="9827"/>
                        <a:pt x="1969" y="11795"/>
                        <a:pt x="1969" y="11795"/>
                      </a:cubicBezTo>
                      <a:cubicBezTo>
                        <a:pt x="1969" y="11795"/>
                        <a:pt x="1535" y="9327"/>
                        <a:pt x="1802" y="7659"/>
                      </a:cubicBezTo>
                      <a:cubicBezTo>
                        <a:pt x="1969" y="6758"/>
                        <a:pt x="2436" y="6425"/>
                        <a:pt x="3236" y="6091"/>
                      </a:cubicBezTo>
                      <a:cubicBezTo>
                        <a:pt x="5071" y="5391"/>
                        <a:pt x="6138" y="3990"/>
                        <a:pt x="6138" y="1921"/>
                      </a:cubicBezTo>
                      <a:cubicBezTo>
                        <a:pt x="6138" y="1086"/>
                        <a:pt x="5939" y="1"/>
                        <a:pt x="5025" y="1"/>
                      </a:cubicBezTo>
                      <a:close/>
                    </a:path>
                  </a:pathLst>
                </a:custGeom>
                <a:solidFill>
                  <a:srgbClr val="313445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" name="Google Shape;1563;p29">
                  <a:extLst>
                    <a:ext uri="{FF2B5EF4-FFF2-40B4-BE49-F238E27FC236}">
                      <a16:creationId xmlns:a16="http://schemas.microsoft.com/office/drawing/2014/main" id="{C97951CA-9B92-43C9-A800-D98F61204B46}"/>
                    </a:ext>
                  </a:extLst>
                </p:cNvPr>
                <p:cNvSpPr/>
                <p:nvPr/>
              </p:nvSpPr>
              <p:spPr>
                <a:xfrm>
                  <a:off x="6487891" y="873466"/>
                  <a:ext cx="235098" cy="324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9" h="20772" extrusionOk="0">
                      <a:moveTo>
                        <a:pt x="1874" y="1"/>
                      </a:moveTo>
                      <a:cubicBezTo>
                        <a:pt x="573" y="1"/>
                        <a:pt x="0" y="938"/>
                        <a:pt x="51" y="2187"/>
                      </a:cubicBezTo>
                      <a:cubicBezTo>
                        <a:pt x="51" y="2421"/>
                        <a:pt x="118" y="2721"/>
                        <a:pt x="152" y="2988"/>
                      </a:cubicBezTo>
                      <a:lnTo>
                        <a:pt x="152" y="3021"/>
                      </a:lnTo>
                      <a:cubicBezTo>
                        <a:pt x="152" y="3021"/>
                        <a:pt x="152" y="3055"/>
                        <a:pt x="185" y="3155"/>
                      </a:cubicBezTo>
                      <a:cubicBezTo>
                        <a:pt x="285" y="3588"/>
                        <a:pt x="485" y="3989"/>
                        <a:pt x="785" y="4322"/>
                      </a:cubicBezTo>
                      <a:lnTo>
                        <a:pt x="819" y="4356"/>
                      </a:lnTo>
                      <a:cubicBezTo>
                        <a:pt x="1286" y="5023"/>
                        <a:pt x="1819" y="5657"/>
                        <a:pt x="2386" y="6224"/>
                      </a:cubicBezTo>
                      <a:cubicBezTo>
                        <a:pt x="4321" y="8158"/>
                        <a:pt x="6690" y="9893"/>
                        <a:pt x="6790" y="11894"/>
                      </a:cubicBezTo>
                      <a:cubicBezTo>
                        <a:pt x="6856" y="13529"/>
                        <a:pt x="6289" y="14830"/>
                        <a:pt x="5956" y="16498"/>
                      </a:cubicBezTo>
                      <a:lnTo>
                        <a:pt x="5856" y="16498"/>
                      </a:lnTo>
                      <a:cubicBezTo>
                        <a:pt x="5689" y="17365"/>
                        <a:pt x="5322" y="18232"/>
                        <a:pt x="4788" y="18933"/>
                      </a:cubicBezTo>
                      <a:cubicBezTo>
                        <a:pt x="3954" y="19934"/>
                        <a:pt x="3854" y="20701"/>
                        <a:pt x="5789" y="20767"/>
                      </a:cubicBezTo>
                      <a:cubicBezTo>
                        <a:pt x="5838" y="20770"/>
                        <a:pt x="5887" y="20771"/>
                        <a:pt x="5935" y="20771"/>
                      </a:cubicBezTo>
                      <a:cubicBezTo>
                        <a:pt x="8406" y="20771"/>
                        <a:pt x="9632" y="17460"/>
                        <a:pt x="9992" y="15464"/>
                      </a:cubicBezTo>
                      <a:cubicBezTo>
                        <a:pt x="10325" y="13529"/>
                        <a:pt x="10359" y="11561"/>
                        <a:pt x="10025" y="9660"/>
                      </a:cubicBezTo>
                      <a:cubicBezTo>
                        <a:pt x="9959" y="8792"/>
                        <a:pt x="9692" y="7992"/>
                        <a:pt x="9291" y="7224"/>
                      </a:cubicBezTo>
                      <a:cubicBezTo>
                        <a:pt x="8691" y="6224"/>
                        <a:pt x="7957" y="5356"/>
                        <a:pt x="7123" y="4556"/>
                      </a:cubicBezTo>
                      <a:cubicBezTo>
                        <a:pt x="6122" y="3555"/>
                        <a:pt x="5555" y="1120"/>
                        <a:pt x="3287" y="286"/>
                      </a:cubicBezTo>
                      <a:cubicBezTo>
                        <a:pt x="2745" y="90"/>
                        <a:pt x="2275" y="1"/>
                        <a:pt x="1874" y="1"/>
                      </a:cubicBezTo>
                      <a:close/>
                    </a:path>
                  </a:pathLst>
                </a:custGeom>
                <a:solidFill>
                  <a:srgbClr val="313445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2" name="Google Shape;1564;p29">
            <a:extLst>
              <a:ext uri="{FF2B5EF4-FFF2-40B4-BE49-F238E27FC236}">
                <a16:creationId xmlns:a16="http://schemas.microsoft.com/office/drawing/2014/main" id="{865F25BC-E356-4025-AF0B-38D19DF087E2}"/>
              </a:ext>
            </a:extLst>
          </p:cNvPr>
          <p:cNvGrpSpPr/>
          <p:nvPr/>
        </p:nvGrpSpPr>
        <p:grpSpPr>
          <a:xfrm>
            <a:off x="5011019" y="3209529"/>
            <a:ext cx="1750055" cy="1418009"/>
            <a:chOff x="3571954" y="3702806"/>
            <a:chExt cx="921310" cy="746506"/>
          </a:xfrm>
        </p:grpSpPr>
        <p:sp>
          <p:nvSpPr>
            <p:cNvPr id="33" name="Google Shape;1565;p29">
              <a:extLst>
                <a:ext uri="{FF2B5EF4-FFF2-40B4-BE49-F238E27FC236}">
                  <a16:creationId xmlns:a16="http://schemas.microsoft.com/office/drawing/2014/main" id="{772F55F3-3D78-451E-866D-086371B48618}"/>
                </a:ext>
              </a:extLst>
            </p:cNvPr>
            <p:cNvSpPr/>
            <p:nvPr/>
          </p:nvSpPr>
          <p:spPr>
            <a:xfrm rot="8866205" flipH="1">
              <a:off x="3868488" y="3702806"/>
              <a:ext cx="360133" cy="445650"/>
            </a:xfrm>
            <a:custGeom>
              <a:avLst/>
              <a:gdLst/>
              <a:ahLst/>
              <a:cxnLst/>
              <a:rect l="l" t="t" r="r" b="b"/>
              <a:pathLst>
                <a:path w="11876" h="16866" extrusionOk="0">
                  <a:moveTo>
                    <a:pt x="7344" y="1"/>
                  </a:moveTo>
                  <a:cubicBezTo>
                    <a:pt x="6644" y="1"/>
                    <a:pt x="6138" y="148"/>
                    <a:pt x="6138" y="148"/>
                  </a:cubicBezTo>
                  <a:cubicBezTo>
                    <a:pt x="6138" y="148"/>
                    <a:pt x="5631" y="2"/>
                    <a:pt x="4945" y="2"/>
                  </a:cubicBezTo>
                  <a:cubicBezTo>
                    <a:pt x="4278" y="2"/>
                    <a:pt x="3442" y="140"/>
                    <a:pt x="2736" y="682"/>
                  </a:cubicBezTo>
                  <a:cubicBezTo>
                    <a:pt x="1335" y="1749"/>
                    <a:pt x="1201" y="4585"/>
                    <a:pt x="2068" y="6019"/>
                  </a:cubicBezTo>
                  <a:cubicBezTo>
                    <a:pt x="2969" y="7420"/>
                    <a:pt x="4170" y="8321"/>
                    <a:pt x="2636" y="9321"/>
                  </a:cubicBezTo>
                  <a:cubicBezTo>
                    <a:pt x="1068" y="10322"/>
                    <a:pt x="0" y="10923"/>
                    <a:pt x="200" y="12690"/>
                  </a:cubicBezTo>
                  <a:cubicBezTo>
                    <a:pt x="401" y="14425"/>
                    <a:pt x="2035" y="16727"/>
                    <a:pt x="4670" y="16860"/>
                  </a:cubicBezTo>
                  <a:cubicBezTo>
                    <a:pt x="4743" y="16864"/>
                    <a:pt x="4817" y="16866"/>
                    <a:pt x="4891" y="16866"/>
                  </a:cubicBezTo>
                  <a:cubicBezTo>
                    <a:pt x="7479" y="16866"/>
                    <a:pt x="10474" y="14622"/>
                    <a:pt x="10474" y="12190"/>
                  </a:cubicBezTo>
                  <a:cubicBezTo>
                    <a:pt x="10474" y="9688"/>
                    <a:pt x="8640" y="8020"/>
                    <a:pt x="9240" y="6586"/>
                  </a:cubicBezTo>
                  <a:cubicBezTo>
                    <a:pt x="9874" y="5185"/>
                    <a:pt x="11875" y="3317"/>
                    <a:pt x="10341" y="1349"/>
                  </a:cubicBezTo>
                  <a:cubicBezTo>
                    <a:pt x="9460" y="243"/>
                    <a:pt x="8242" y="1"/>
                    <a:pt x="7344" y="1"/>
                  </a:cubicBezTo>
                  <a:close/>
                </a:path>
              </a:pathLst>
            </a:custGeom>
            <a:solidFill>
              <a:srgbClr val="313445"/>
            </a:solidFill>
            <a:ln w="10850" cap="rnd" cmpd="sng">
              <a:solidFill>
                <a:srgbClr val="3134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1566;p29">
              <a:extLst>
                <a:ext uri="{FF2B5EF4-FFF2-40B4-BE49-F238E27FC236}">
                  <a16:creationId xmlns:a16="http://schemas.microsoft.com/office/drawing/2014/main" id="{5E36D54E-5FB1-45A6-95AD-190DBD6738C0}"/>
                </a:ext>
              </a:extLst>
            </p:cNvPr>
            <p:cNvGrpSpPr/>
            <p:nvPr/>
          </p:nvGrpSpPr>
          <p:grpSpPr>
            <a:xfrm>
              <a:off x="3571954" y="3764882"/>
              <a:ext cx="921310" cy="684430"/>
              <a:chOff x="3571954" y="3764882"/>
              <a:chExt cx="921310" cy="684430"/>
            </a:xfrm>
          </p:grpSpPr>
          <p:sp>
            <p:nvSpPr>
              <p:cNvPr id="36" name="Google Shape;1568;p29">
                <a:extLst>
                  <a:ext uri="{FF2B5EF4-FFF2-40B4-BE49-F238E27FC236}">
                    <a16:creationId xmlns:a16="http://schemas.microsoft.com/office/drawing/2014/main" id="{B58ED74C-7B4E-44E7-8F9A-97B529069F5D}"/>
                  </a:ext>
                </a:extLst>
              </p:cNvPr>
              <p:cNvSpPr/>
              <p:nvPr/>
            </p:nvSpPr>
            <p:spPr>
              <a:xfrm>
                <a:off x="3571954" y="3891533"/>
                <a:ext cx="921310" cy="557779"/>
              </a:xfrm>
              <a:custGeom>
                <a:avLst/>
                <a:gdLst/>
                <a:ahLst/>
                <a:cxnLst/>
                <a:rect l="l" t="t" r="r" b="b"/>
                <a:pathLst>
                  <a:path w="40397" h="23784" extrusionOk="0">
                    <a:moveTo>
                      <a:pt x="1" y="0"/>
                    </a:moveTo>
                    <a:lnTo>
                      <a:pt x="1" y="23784"/>
                    </a:lnTo>
                    <a:lnTo>
                      <a:pt x="40396" y="23784"/>
                    </a:lnTo>
                    <a:lnTo>
                      <a:pt x="40396" y="0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567;p29">
                <a:extLst>
                  <a:ext uri="{FF2B5EF4-FFF2-40B4-BE49-F238E27FC236}">
                    <a16:creationId xmlns:a16="http://schemas.microsoft.com/office/drawing/2014/main" id="{4D935691-76A8-4ED9-8391-CD885D070839}"/>
                  </a:ext>
                </a:extLst>
              </p:cNvPr>
              <p:cNvSpPr/>
              <p:nvPr/>
            </p:nvSpPr>
            <p:spPr>
              <a:xfrm flipH="1">
                <a:off x="3658192" y="4152640"/>
                <a:ext cx="269526" cy="294435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16866" extrusionOk="0">
                    <a:moveTo>
                      <a:pt x="7344" y="1"/>
                    </a:moveTo>
                    <a:cubicBezTo>
                      <a:pt x="6644" y="1"/>
                      <a:pt x="6138" y="148"/>
                      <a:pt x="6138" y="148"/>
                    </a:cubicBezTo>
                    <a:cubicBezTo>
                      <a:pt x="6138" y="148"/>
                      <a:pt x="5631" y="2"/>
                      <a:pt x="4945" y="2"/>
                    </a:cubicBezTo>
                    <a:cubicBezTo>
                      <a:pt x="4278" y="2"/>
                      <a:pt x="3442" y="140"/>
                      <a:pt x="2736" y="682"/>
                    </a:cubicBezTo>
                    <a:cubicBezTo>
                      <a:pt x="1335" y="1749"/>
                      <a:pt x="1201" y="4585"/>
                      <a:pt x="2068" y="6019"/>
                    </a:cubicBezTo>
                    <a:cubicBezTo>
                      <a:pt x="2969" y="7420"/>
                      <a:pt x="4170" y="8321"/>
                      <a:pt x="2636" y="9321"/>
                    </a:cubicBezTo>
                    <a:cubicBezTo>
                      <a:pt x="1068" y="10322"/>
                      <a:pt x="0" y="10923"/>
                      <a:pt x="200" y="12690"/>
                    </a:cubicBezTo>
                    <a:cubicBezTo>
                      <a:pt x="401" y="14425"/>
                      <a:pt x="2035" y="16727"/>
                      <a:pt x="4670" y="16860"/>
                    </a:cubicBezTo>
                    <a:cubicBezTo>
                      <a:pt x="4743" y="16864"/>
                      <a:pt x="4817" y="16866"/>
                      <a:pt x="4891" y="16866"/>
                    </a:cubicBezTo>
                    <a:cubicBezTo>
                      <a:pt x="7479" y="16866"/>
                      <a:pt x="10474" y="14622"/>
                      <a:pt x="10474" y="12190"/>
                    </a:cubicBezTo>
                    <a:cubicBezTo>
                      <a:pt x="10474" y="9688"/>
                      <a:pt x="8640" y="8020"/>
                      <a:pt x="9240" y="6586"/>
                    </a:cubicBezTo>
                    <a:cubicBezTo>
                      <a:pt x="9874" y="5185"/>
                      <a:pt x="11875" y="3317"/>
                      <a:pt x="10341" y="1349"/>
                    </a:cubicBezTo>
                    <a:cubicBezTo>
                      <a:pt x="9460" y="243"/>
                      <a:pt x="8242" y="1"/>
                      <a:pt x="7344" y="1"/>
                    </a:cubicBezTo>
                    <a:close/>
                  </a:path>
                </a:pathLst>
              </a:custGeom>
              <a:solidFill>
                <a:srgbClr val="313445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569;p29">
                <a:extLst>
                  <a:ext uri="{FF2B5EF4-FFF2-40B4-BE49-F238E27FC236}">
                    <a16:creationId xmlns:a16="http://schemas.microsoft.com/office/drawing/2014/main" id="{54925592-FAB5-4901-BA67-74E0D91BA529}"/>
                  </a:ext>
                </a:extLst>
              </p:cNvPr>
              <p:cNvSpPr/>
              <p:nvPr/>
            </p:nvSpPr>
            <p:spPr>
              <a:xfrm rot="-10396798">
                <a:off x="3699385" y="4023780"/>
                <a:ext cx="269526" cy="382732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16866" extrusionOk="0">
                    <a:moveTo>
                      <a:pt x="7344" y="1"/>
                    </a:moveTo>
                    <a:cubicBezTo>
                      <a:pt x="6644" y="1"/>
                      <a:pt x="6138" y="148"/>
                      <a:pt x="6138" y="148"/>
                    </a:cubicBezTo>
                    <a:cubicBezTo>
                      <a:pt x="6138" y="148"/>
                      <a:pt x="5631" y="2"/>
                      <a:pt x="4945" y="2"/>
                    </a:cubicBezTo>
                    <a:cubicBezTo>
                      <a:pt x="4278" y="2"/>
                      <a:pt x="3442" y="140"/>
                      <a:pt x="2736" y="682"/>
                    </a:cubicBezTo>
                    <a:cubicBezTo>
                      <a:pt x="1335" y="1749"/>
                      <a:pt x="1201" y="4585"/>
                      <a:pt x="2068" y="6019"/>
                    </a:cubicBezTo>
                    <a:cubicBezTo>
                      <a:pt x="2969" y="7420"/>
                      <a:pt x="4170" y="8321"/>
                      <a:pt x="2636" y="9321"/>
                    </a:cubicBezTo>
                    <a:cubicBezTo>
                      <a:pt x="1068" y="10322"/>
                      <a:pt x="0" y="10923"/>
                      <a:pt x="200" y="12690"/>
                    </a:cubicBezTo>
                    <a:cubicBezTo>
                      <a:pt x="401" y="14425"/>
                      <a:pt x="2035" y="16727"/>
                      <a:pt x="4670" y="16860"/>
                    </a:cubicBezTo>
                    <a:cubicBezTo>
                      <a:pt x="4743" y="16864"/>
                      <a:pt x="4817" y="16866"/>
                      <a:pt x="4891" y="16866"/>
                    </a:cubicBezTo>
                    <a:cubicBezTo>
                      <a:pt x="7479" y="16866"/>
                      <a:pt x="10474" y="14622"/>
                      <a:pt x="10474" y="12190"/>
                    </a:cubicBezTo>
                    <a:cubicBezTo>
                      <a:pt x="10474" y="9688"/>
                      <a:pt x="8640" y="8020"/>
                      <a:pt x="9240" y="6586"/>
                    </a:cubicBezTo>
                    <a:cubicBezTo>
                      <a:pt x="9874" y="5185"/>
                      <a:pt x="11875" y="3317"/>
                      <a:pt x="10341" y="1349"/>
                    </a:cubicBezTo>
                    <a:cubicBezTo>
                      <a:pt x="9460" y="243"/>
                      <a:pt x="8242" y="1"/>
                      <a:pt x="7344" y="1"/>
                    </a:cubicBezTo>
                    <a:close/>
                  </a:path>
                </a:pathLst>
              </a:custGeom>
              <a:solidFill>
                <a:srgbClr val="313445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570;p29">
                <a:extLst>
                  <a:ext uri="{FF2B5EF4-FFF2-40B4-BE49-F238E27FC236}">
                    <a16:creationId xmlns:a16="http://schemas.microsoft.com/office/drawing/2014/main" id="{E992ECD4-244B-4ED2-B419-F64BAE9AB72E}"/>
                  </a:ext>
                </a:extLst>
              </p:cNvPr>
              <p:cNvSpPr/>
              <p:nvPr/>
            </p:nvSpPr>
            <p:spPr>
              <a:xfrm rot="10378167" flipH="1">
                <a:off x="3987872" y="3781336"/>
                <a:ext cx="338687" cy="382732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16866" extrusionOk="0">
                    <a:moveTo>
                      <a:pt x="7344" y="1"/>
                    </a:moveTo>
                    <a:cubicBezTo>
                      <a:pt x="6644" y="1"/>
                      <a:pt x="6138" y="148"/>
                      <a:pt x="6138" y="148"/>
                    </a:cubicBezTo>
                    <a:cubicBezTo>
                      <a:pt x="6138" y="148"/>
                      <a:pt x="5631" y="2"/>
                      <a:pt x="4945" y="2"/>
                    </a:cubicBezTo>
                    <a:cubicBezTo>
                      <a:pt x="4278" y="2"/>
                      <a:pt x="3442" y="140"/>
                      <a:pt x="2736" y="682"/>
                    </a:cubicBezTo>
                    <a:cubicBezTo>
                      <a:pt x="1335" y="1749"/>
                      <a:pt x="1201" y="4585"/>
                      <a:pt x="2068" y="6019"/>
                    </a:cubicBezTo>
                    <a:cubicBezTo>
                      <a:pt x="2969" y="7420"/>
                      <a:pt x="4170" y="8321"/>
                      <a:pt x="2636" y="9321"/>
                    </a:cubicBezTo>
                    <a:cubicBezTo>
                      <a:pt x="1068" y="10322"/>
                      <a:pt x="0" y="10923"/>
                      <a:pt x="200" y="12690"/>
                    </a:cubicBezTo>
                    <a:cubicBezTo>
                      <a:pt x="401" y="14425"/>
                      <a:pt x="2035" y="16727"/>
                      <a:pt x="4670" y="16860"/>
                    </a:cubicBezTo>
                    <a:cubicBezTo>
                      <a:pt x="4743" y="16864"/>
                      <a:pt x="4817" y="16866"/>
                      <a:pt x="4891" y="16866"/>
                    </a:cubicBezTo>
                    <a:cubicBezTo>
                      <a:pt x="7479" y="16866"/>
                      <a:pt x="10474" y="14622"/>
                      <a:pt x="10474" y="12190"/>
                    </a:cubicBezTo>
                    <a:cubicBezTo>
                      <a:pt x="10474" y="9688"/>
                      <a:pt x="8640" y="8020"/>
                      <a:pt x="9240" y="6586"/>
                    </a:cubicBezTo>
                    <a:cubicBezTo>
                      <a:pt x="9874" y="5185"/>
                      <a:pt x="11875" y="3317"/>
                      <a:pt x="10341" y="1349"/>
                    </a:cubicBezTo>
                    <a:cubicBezTo>
                      <a:pt x="9460" y="243"/>
                      <a:pt x="8242" y="1"/>
                      <a:pt x="7344" y="1"/>
                    </a:cubicBezTo>
                    <a:close/>
                  </a:path>
                </a:pathLst>
              </a:custGeom>
              <a:solidFill>
                <a:srgbClr val="313445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9" name="Google Shape;1571;p29">
                <a:extLst>
                  <a:ext uri="{FF2B5EF4-FFF2-40B4-BE49-F238E27FC236}">
                    <a16:creationId xmlns:a16="http://schemas.microsoft.com/office/drawing/2014/main" id="{96AC4892-5AF7-4CEE-9CCF-F6523956CE27}"/>
                  </a:ext>
                </a:extLst>
              </p:cNvPr>
              <p:cNvGrpSpPr/>
              <p:nvPr/>
            </p:nvGrpSpPr>
            <p:grpSpPr>
              <a:xfrm>
                <a:off x="3699628" y="3805728"/>
                <a:ext cx="640476" cy="642782"/>
                <a:chOff x="6407174" y="3267310"/>
                <a:chExt cx="640476" cy="642782"/>
              </a:xfrm>
            </p:grpSpPr>
            <p:sp>
              <p:nvSpPr>
                <p:cNvPr id="43" name="Google Shape;1572;p29">
                  <a:extLst>
                    <a:ext uri="{FF2B5EF4-FFF2-40B4-BE49-F238E27FC236}">
                      <a16:creationId xmlns:a16="http://schemas.microsoft.com/office/drawing/2014/main" id="{4C37335D-0FF2-417D-A539-26249A03B86E}"/>
                    </a:ext>
                  </a:extLst>
                </p:cNvPr>
                <p:cNvSpPr/>
                <p:nvPr/>
              </p:nvSpPr>
              <p:spPr>
                <a:xfrm rot="10800000">
                  <a:off x="6450437" y="3267310"/>
                  <a:ext cx="289398" cy="38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6" h="16866" extrusionOk="0">
                      <a:moveTo>
                        <a:pt x="7344" y="1"/>
                      </a:moveTo>
                      <a:cubicBezTo>
                        <a:pt x="6644" y="1"/>
                        <a:pt x="6138" y="148"/>
                        <a:pt x="6138" y="148"/>
                      </a:cubicBezTo>
                      <a:cubicBezTo>
                        <a:pt x="6138" y="148"/>
                        <a:pt x="5631" y="2"/>
                        <a:pt x="4945" y="2"/>
                      </a:cubicBezTo>
                      <a:cubicBezTo>
                        <a:pt x="4278" y="2"/>
                        <a:pt x="3442" y="140"/>
                        <a:pt x="2736" y="682"/>
                      </a:cubicBezTo>
                      <a:cubicBezTo>
                        <a:pt x="1335" y="1749"/>
                        <a:pt x="1201" y="4585"/>
                        <a:pt x="2068" y="6019"/>
                      </a:cubicBezTo>
                      <a:cubicBezTo>
                        <a:pt x="2969" y="7420"/>
                        <a:pt x="4170" y="8321"/>
                        <a:pt x="2636" y="9321"/>
                      </a:cubicBezTo>
                      <a:cubicBezTo>
                        <a:pt x="1068" y="10322"/>
                        <a:pt x="0" y="10923"/>
                        <a:pt x="200" y="12690"/>
                      </a:cubicBezTo>
                      <a:cubicBezTo>
                        <a:pt x="401" y="14425"/>
                        <a:pt x="2035" y="16727"/>
                        <a:pt x="4670" y="16860"/>
                      </a:cubicBezTo>
                      <a:cubicBezTo>
                        <a:pt x="4743" y="16864"/>
                        <a:pt x="4817" y="16866"/>
                        <a:pt x="4891" y="16866"/>
                      </a:cubicBezTo>
                      <a:cubicBezTo>
                        <a:pt x="7479" y="16866"/>
                        <a:pt x="10474" y="14622"/>
                        <a:pt x="10474" y="12190"/>
                      </a:cubicBezTo>
                      <a:cubicBezTo>
                        <a:pt x="10474" y="9688"/>
                        <a:pt x="8640" y="8020"/>
                        <a:pt x="9240" y="6586"/>
                      </a:cubicBezTo>
                      <a:cubicBezTo>
                        <a:pt x="9874" y="5185"/>
                        <a:pt x="11875" y="3317"/>
                        <a:pt x="10341" y="1349"/>
                      </a:cubicBezTo>
                      <a:cubicBezTo>
                        <a:pt x="9460" y="243"/>
                        <a:pt x="8242" y="1"/>
                        <a:pt x="7344" y="1"/>
                      </a:cubicBezTo>
                      <a:close/>
                    </a:path>
                  </a:pathLst>
                </a:custGeom>
                <a:solidFill>
                  <a:srgbClr val="313445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Google Shape;1573;p29">
                  <a:extLst>
                    <a:ext uri="{FF2B5EF4-FFF2-40B4-BE49-F238E27FC236}">
                      <a16:creationId xmlns:a16="http://schemas.microsoft.com/office/drawing/2014/main" id="{12AEAA30-2E9D-44B5-B93F-5250A0F7D3B8}"/>
                    </a:ext>
                  </a:extLst>
                </p:cNvPr>
                <p:cNvSpPr/>
                <p:nvPr/>
              </p:nvSpPr>
              <p:spPr>
                <a:xfrm>
                  <a:off x="6407174" y="3696624"/>
                  <a:ext cx="640476" cy="213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21" h="9407" extrusionOk="0">
                      <a:moveTo>
                        <a:pt x="3737" y="0"/>
                      </a:moveTo>
                      <a:lnTo>
                        <a:pt x="1" y="9407"/>
                      </a:lnTo>
                      <a:lnTo>
                        <a:pt x="28221" y="9407"/>
                      </a:lnTo>
                      <a:lnTo>
                        <a:pt x="2378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1574;p29">
                  <a:extLst>
                    <a:ext uri="{FF2B5EF4-FFF2-40B4-BE49-F238E27FC236}">
                      <a16:creationId xmlns:a16="http://schemas.microsoft.com/office/drawing/2014/main" id="{C12E343A-82FD-4E96-B32A-0E3017B5C6AD}"/>
                    </a:ext>
                  </a:extLst>
                </p:cNvPr>
                <p:cNvSpPr/>
                <p:nvPr/>
              </p:nvSpPr>
              <p:spPr>
                <a:xfrm>
                  <a:off x="6491963" y="3571724"/>
                  <a:ext cx="455012" cy="338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49" h="14911" extrusionOk="0">
                      <a:moveTo>
                        <a:pt x="10008" y="0"/>
                      </a:moveTo>
                      <a:lnTo>
                        <a:pt x="1" y="5504"/>
                      </a:lnTo>
                      <a:lnTo>
                        <a:pt x="2369" y="14911"/>
                      </a:lnTo>
                      <a:lnTo>
                        <a:pt x="17013" y="14911"/>
                      </a:lnTo>
                      <a:lnTo>
                        <a:pt x="20048" y="5504"/>
                      </a:lnTo>
                      <a:lnTo>
                        <a:pt x="100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1575;p29">
                  <a:extLst>
                    <a:ext uri="{FF2B5EF4-FFF2-40B4-BE49-F238E27FC236}">
                      <a16:creationId xmlns:a16="http://schemas.microsoft.com/office/drawing/2014/main" id="{F0E0389D-C835-4B15-B015-10E6EB93E8D3}"/>
                    </a:ext>
                  </a:extLst>
                </p:cNvPr>
                <p:cNvSpPr/>
                <p:nvPr/>
              </p:nvSpPr>
              <p:spPr>
                <a:xfrm>
                  <a:off x="6591140" y="3590621"/>
                  <a:ext cx="259676" cy="15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2" h="6883" extrusionOk="0">
                      <a:moveTo>
                        <a:pt x="6839" y="0"/>
                      </a:moveTo>
                      <a:lnTo>
                        <a:pt x="3903" y="301"/>
                      </a:lnTo>
                      <a:lnTo>
                        <a:pt x="1001" y="1868"/>
                      </a:lnTo>
                      <a:cubicBezTo>
                        <a:pt x="467" y="3303"/>
                        <a:pt x="0" y="5471"/>
                        <a:pt x="1435" y="6705"/>
                      </a:cubicBezTo>
                      <a:cubicBezTo>
                        <a:pt x="1553" y="6814"/>
                        <a:pt x="1718" y="6861"/>
                        <a:pt x="1914" y="6861"/>
                      </a:cubicBezTo>
                      <a:cubicBezTo>
                        <a:pt x="3158" y="6861"/>
                        <a:pt x="5671" y="4971"/>
                        <a:pt x="5671" y="4971"/>
                      </a:cubicBezTo>
                      <a:cubicBezTo>
                        <a:pt x="5671" y="4971"/>
                        <a:pt x="7460" y="6882"/>
                        <a:pt x="9211" y="6882"/>
                      </a:cubicBezTo>
                      <a:cubicBezTo>
                        <a:pt x="9502" y="6882"/>
                        <a:pt x="9793" y="6829"/>
                        <a:pt x="10074" y="6705"/>
                      </a:cubicBezTo>
                      <a:cubicBezTo>
                        <a:pt x="11442" y="6071"/>
                        <a:pt x="10808" y="3636"/>
                        <a:pt x="9974" y="1702"/>
                      </a:cubicBezTo>
                      <a:lnTo>
                        <a:pt x="68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1576;p29">
                  <a:extLst>
                    <a:ext uri="{FF2B5EF4-FFF2-40B4-BE49-F238E27FC236}">
                      <a16:creationId xmlns:a16="http://schemas.microsoft.com/office/drawing/2014/main" id="{72ED9541-6D32-4F3D-B09C-CDAA08D60B30}"/>
                    </a:ext>
                  </a:extLst>
                </p:cNvPr>
                <p:cNvSpPr/>
                <p:nvPr/>
              </p:nvSpPr>
              <p:spPr>
                <a:xfrm>
                  <a:off x="6657001" y="3512650"/>
                  <a:ext cx="115858" cy="19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5" h="8552" extrusionOk="0">
                      <a:moveTo>
                        <a:pt x="5104" y="1"/>
                      </a:moveTo>
                      <a:lnTo>
                        <a:pt x="0" y="234"/>
                      </a:lnTo>
                      <a:lnTo>
                        <a:pt x="0" y="4404"/>
                      </a:lnTo>
                      <a:lnTo>
                        <a:pt x="1068" y="7473"/>
                      </a:lnTo>
                      <a:cubicBezTo>
                        <a:pt x="1308" y="8141"/>
                        <a:pt x="1913" y="8552"/>
                        <a:pt x="2572" y="8552"/>
                      </a:cubicBezTo>
                      <a:cubicBezTo>
                        <a:pt x="2736" y="8552"/>
                        <a:pt x="2903" y="8526"/>
                        <a:pt x="3069" y="8473"/>
                      </a:cubicBezTo>
                      <a:cubicBezTo>
                        <a:pt x="3536" y="8306"/>
                        <a:pt x="3903" y="7940"/>
                        <a:pt x="4070" y="7473"/>
                      </a:cubicBezTo>
                      <a:lnTo>
                        <a:pt x="5104" y="4337"/>
                      </a:lnTo>
                      <a:lnTo>
                        <a:pt x="51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1577;p29">
                  <a:extLst>
                    <a:ext uri="{FF2B5EF4-FFF2-40B4-BE49-F238E27FC236}">
                      <a16:creationId xmlns:a16="http://schemas.microsoft.com/office/drawing/2014/main" id="{6E04D54A-C70A-4C3D-83BA-A89A41F1B98E}"/>
                    </a:ext>
                  </a:extLst>
                </p:cNvPr>
                <p:cNvSpPr/>
                <p:nvPr/>
              </p:nvSpPr>
              <p:spPr>
                <a:xfrm>
                  <a:off x="6581290" y="3384460"/>
                  <a:ext cx="49997" cy="98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3" h="4336" extrusionOk="0">
                      <a:moveTo>
                        <a:pt x="1005" y="0"/>
                      </a:moveTo>
                      <a:cubicBezTo>
                        <a:pt x="849" y="0"/>
                        <a:pt x="698" y="88"/>
                        <a:pt x="568" y="312"/>
                      </a:cubicBezTo>
                      <a:cubicBezTo>
                        <a:pt x="1" y="1380"/>
                        <a:pt x="835" y="3615"/>
                        <a:pt x="1168" y="4148"/>
                      </a:cubicBezTo>
                      <a:cubicBezTo>
                        <a:pt x="1248" y="4284"/>
                        <a:pt x="1341" y="4336"/>
                        <a:pt x="1437" y="4336"/>
                      </a:cubicBezTo>
                      <a:cubicBezTo>
                        <a:pt x="1741" y="4336"/>
                        <a:pt x="2069" y="3815"/>
                        <a:pt x="2069" y="3815"/>
                      </a:cubicBezTo>
                      <a:lnTo>
                        <a:pt x="2202" y="1146"/>
                      </a:lnTo>
                      <a:cubicBezTo>
                        <a:pt x="2202" y="1146"/>
                        <a:pt x="1568" y="0"/>
                        <a:pt x="10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1578;p29">
                  <a:extLst>
                    <a:ext uri="{FF2B5EF4-FFF2-40B4-BE49-F238E27FC236}">
                      <a16:creationId xmlns:a16="http://schemas.microsoft.com/office/drawing/2014/main" id="{38E9761B-D6A6-42BD-BF39-A75C21CBE1A4}"/>
                    </a:ext>
                  </a:extLst>
                </p:cNvPr>
                <p:cNvSpPr/>
                <p:nvPr/>
              </p:nvSpPr>
              <p:spPr>
                <a:xfrm>
                  <a:off x="6581290" y="3368076"/>
                  <a:ext cx="49997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3" h="5438" fill="none" extrusionOk="0">
                      <a:moveTo>
                        <a:pt x="2202" y="1868"/>
                      </a:moveTo>
                      <a:cubicBezTo>
                        <a:pt x="2202" y="1868"/>
                        <a:pt x="1168" y="0"/>
                        <a:pt x="568" y="1034"/>
                      </a:cubicBezTo>
                      <a:cubicBezTo>
                        <a:pt x="1" y="2102"/>
                        <a:pt x="835" y="4337"/>
                        <a:pt x="1168" y="4870"/>
                      </a:cubicBezTo>
                      <a:cubicBezTo>
                        <a:pt x="1502" y="5438"/>
                        <a:pt x="2069" y="4537"/>
                        <a:pt x="2069" y="4537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1579;p29">
                  <a:extLst>
                    <a:ext uri="{FF2B5EF4-FFF2-40B4-BE49-F238E27FC236}">
                      <a16:creationId xmlns:a16="http://schemas.microsoft.com/office/drawing/2014/main" id="{31C8A5AB-BCF9-4941-B1F2-DCBD1322FA14}"/>
                    </a:ext>
                  </a:extLst>
                </p:cNvPr>
                <p:cNvSpPr/>
                <p:nvPr/>
              </p:nvSpPr>
              <p:spPr>
                <a:xfrm>
                  <a:off x="6802362" y="3384460"/>
                  <a:ext cx="49974" cy="98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2" h="4336" extrusionOk="0">
                      <a:moveTo>
                        <a:pt x="1198" y="0"/>
                      </a:moveTo>
                      <a:cubicBezTo>
                        <a:pt x="634" y="0"/>
                        <a:pt x="0" y="1146"/>
                        <a:pt x="0" y="1146"/>
                      </a:cubicBezTo>
                      <a:lnTo>
                        <a:pt x="133" y="3815"/>
                      </a:lnTo>
                      <a:cubicBezTo>
                        <a:pt x="133" y="3815"/>
                        <a:pt x="462" y="4336"/>
                        <a:pt x="765" y="4336"/>
                      </a:cubicBezTo>
                      <a:cubicBezTo>
                        <a:pt x="861" y="4336"/>
                        <a:pt x="954" y="4284"/>
                        <a:pt x="1034" y="4148"/>
                      </a:cubicBezTo>
                      <a:cubicBezTo>
                        <a:pt x="1368" y="3615"/>
                        <a:pt x="2202" y="1380"/>
                        <a:pt x="1635" y="312"/>
                      </a:cubicBezTo>
                      <a:cubicBezTo>
                        <a:pt x="1504" y="88"/>
                        <a:pt x="1354" y="0"/>
                        <a:pt x="119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1580;p29">
                  <a:extLst>
                    <a:ext uri="{FF2B5EF4-FFF2-40B4-BE49-F238E27FC236}">
                      <a16:creationId xmlns:a16="http://schemas.microsoft.com/office/drawing/2014/main" id="{09D83269-F86F-4ADE-BC0D-A9E69AB1027E}"/>
                    </a:ext>
                  </a:extLst>
                </p:cNvPr>
                <p:cNvSpPr/>
                <p:nvPr/>
              </p:nvSpPr>
              <p:spPr>
                <a:xfrm>
                  <a:off x="6802362" y="3368076"/>
                  <a:ext cx="49974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2" h="5438" fill="none" extrusionOk="0">
                      <a:moveTo>
                        <a:pt x="0" y="1868"/>
                      </a:moveTo>
                      <a:cubicBezTo>
                        <a:pt x="0" y="1868"/>
                        <a:pt x="1034" y="0"/>
                        <a:pt x="1635" y="1034"/>
                      </a:cubicBezTo>
                      <a:cubicBezTo>
                        <a:pt x="2202" y="2102"/>
                        <a:pt x="1368" y="4337"/>
                        <a:pt x="1034" y="4870"/>
                      </a:cubicBezTo>
                      <a:cubicBezTo>
                        <a:pt x="701" y="5438"/>
                        <a:pt x="133" y="4537"/>
                        <a:pt x="133" y="4537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" name="Google Shape;1581;p29">
                  <a:extLst>
                    <a:ext uri="{FF2B5EF4-FFF2-40B4-BE49-F238E27FC236}">
                      <a16:creationId xmlns:a16="http://schemas.microsoft.com/office/drawing/2014/main" id="{BDEE1CE7-31C4-415E-B405-5904BA00D679}"/>
                    </a:ext>
                  </a:extLst>
                </p:cNvPr>
                <p:cNvSpPr/>
                <p:nvPr/>
              </p:nvSpPr>
              <p:spPr>
                <a:xfrm>
                  <a:off x="6617625" y="3267389"/>
                  <a:ext cx="196856" cy="31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13811" extrusionOk="0">
                      <a:moveTo>
                        <a:pt x="4337" y="1"/>
                      </a:moveTo>
                      <a:cubicBezTo>
                        <a:pt x="1936" y="1"/>
                        <a:pt x="1" y="2669"/>
                        <a:pt x="1" y="5972"/>
                      </a:cubicBezTo>
                      <a:cubicBezTo>
                        <a:pt x="1" y="9274"/>
                        <a:pt x="1936" y="13811"/>
                        <a:pt x="4337" y="13811"/>
                      </a:cubicBezTo>
                      <a:cubicBezTo>
                        <a:pt x="6772" y="13811"/>
                        <a:pt x="8674" y="9274"/>
                        <a:pt x="8674" y="5972"/>
                      </a:cubicBezTo>
                      <a:cubicBezTo>
                        <a:pt x="8674" y="2703"/>
                        <a:pt x="6772" y="1"/>
                        <a:pt x="43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0" name="Google Shape;1582;p29">
                <a:extLst>
                  <a:ext uri="{FF2B5EF4-FFF2-40B4-BE49-F238E27FC236}">
                    <a16:creationId xmlns:a16="http://schemas.microsoft.com/office/drawing/2014/main" id="{54ECBDF4-2FCD-489F-8718-02A55A751D33}"/>
                  </a:ext>
                </a:extLst>
              </p:cNvPr>
              <p:cNvSpPr/>
              <p:nvPr/>
            </p:nvSpPr>
            <p:spPr>
              <a:xfrm>
                <a:off x="3971813" y="3795644"/>
                <a:ext cx="235098" cy="364689"/>
              </a:xfrm>
              <a:custGeom>
                <a:avLst/>
                <a:gdLst/>
                <a:ahLst/>
                <a:cxnLst/>
                <a:rect l="l" t="t" r="r" b="b"/>
                <a:pathLst>
                  <a:path w="10359" h="20772" extrusionOk="0">
                    <a:moveTo>
                      <a:pt x="1874" y="1"/>
                    </a:moveTo>
                    <a:cubicBezTo>
                      <a:pt x="573" y="1"/>
                      <a:pt x="0" y="938"/>
                      <a:pt x="51" y="2187"/>
                    </a:cubicBezTo>
                    <a:cubicBezTo>
                      <a:pt x="51" y="2421"/>
                      <a:pt x="118" y="2721"/>
                      <a:pt x="152" y="2988"/>
                    </a:cubicBezTo>
                    <a:lnTo>
                      <a:pt x="152" y="3021"/>
                    </a:lnTo>
                    <a:cubicBezTo>
                      <a:pt x="152" y="3021"/>
                      <a:pt x="152" y="3055"/>
                      <a:pt x="185" y="3155"/>
                    </a:cubicBezTo>
                    <a:cubicBezTo>
                      <a:pt x="285" y="3588"/>
                      <a:pt x="485" y="3989"/>
                      <a:pt x="785" y="4322"/>
                    </a:cubicBezTo>
                    <a:lnTo>
                      <a:pt x="819" y="4356"/>
                    </a:lnTo>
                    <a:cubicBezTo>
                      <a:pt x="1286" y="5023"/>
                      <a:pt x="1819" y="5657"/>
                      <a:pt x="2386" y="6224"/>
                    </a:cubicBezTo>
                    <a:cubicBezTo>
                      <a:pt x="4321" y="8158"/>
                      <a:pt x="6690" y="9893"/>
                      <a:pt x="6790" y="11894"/>
                    </a:cubicBezTo>
                    <a:cubicBezTo>
                      <a:pt x="6856" y="13529"/>
                      <a:pt x="6289" y="14830"/>
                      <a:pt x="5956" y="16498"/>
                    </a:cubicBezTo>
                    <a:lnTo>
                      <a:pt x="5856" y="16498"/>
                    </a:lnTo>
                    <a:cubicBezTo>
                      <a:pt x="5689" y="17365"/>
                      <a:pt x="5322" y="18232"/>
                      <a:pt x="4788" y="18933"/>
                    </a:cubicBezTo>
                    <a:cubicBezTo>
                      <a:pt x="3954" y="19934"/>
                      <a:pt x="3854" y="20701"/>
                      <a:pt x="5789" y="20767"/>
                    </a:cubicBezTo>
                    <a:cubicBezTo>
                      <a:pt x="5838" y="20770"/>
                      <a:pt x="5887" y="20771"/>
                      <a:pt x="5935" y="20771"/>
                    </a:cubicBezTo>
                    <a:cubicBezTo>
                      <a:pt x="8406" y="20771"/>
                      <a:pt x="9632" y="17460"/>
                      <a:pt x="9992" y="15464"/>
                    </a:cubicBezTo>
                    <a:cubicBezTo>
                      <a:pt x="10325" y="13529"/>
                      <a:pt x="10359" y="11561"/>
                      <a:pt x="10025" y="9660"/>
                    </a:cubicBezTo>
                    <a:cubicBezTo>
                      <a:pt x="9959" y="8792"/>
                      <a:pt x="9692" y="7992"/>
                      <a:pt x="9291" y="7224"/>
                    </a:cubicBezTo>
                    <a:cubicBezTo>
                      <a:pt x="8691" y="6224"/>
                      <a:pt x="7957" y="5356"/>
                      <a:pt x="7123" y="4556"/>
                    </a:cubicBezTo>
                    <a:cubicBezTo>
                      <a:pt x="6122" y="3555"/>
                      <a:pt x="5555" y="1120"/>
                      <a:pt x="3287" y="286"/>
                    </a:cubicBezTo>
                    <a:cubicBezTo>
                      <a:pt x="2745" y="90"/>
                      <a:pt x="2275" y="1"/>
                      <a:pt x="1874" y="1"/>
                    </a:cubicBezTo>
                    <a:close/>
                  </a:path>
                </a:pathLst>
              </a:custGeom>
              <a:solidFill>
                <a:srgbClr val="313445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583;p29">
                <a:extLst>
                  <a:ext uri="{FF2B5EF4-FFF2-40B4-BE49-F238E27FC236}">
                    <a16:creationId xmlns:a16="http://schemas.microsoft.com/office/drawing/2014/main" id="{F517974D-FAF9-4210-8B54-5299F863D834}"/>
                  </a:ext>
                </a:extLst>
              </p:cNvPr>
              <p:cNvSpPr/>
              <p:nvPr/>
            </p:nvSpPr>
            <p:spPr>
              <a:xfrm rot="1340552">
                <a:off x="3831389" y="3764882"/>
                <a:ext cx="139325" cy="267681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11796" extrusionOk="0">
                    <a:moveTo>
                      <a:pt x="5025" y="1"/>
                    </a:moveTo>
                    <a:cubicBezTo>
                      <a:pt x="4881" y="1"/>
                      <a:pt x="4719" y="28"/>
                      <a:pt x="4537" y="87"/>
                    </a:cubicBezTo>
                    <a:cubicBezTo>
                      <a:pt x="2936" y="621"/>
                      <a:pt x="1902" y="3990"/>
                      <a:pt x="1135" y="5391"/>
                    </a:cubicBezTo>
                    <a:cubicBezTo>
                      <a:pt x="768" y="5991"/>
                      <a:pt x="534" y="6758"/>
                      <a:pt x="401" y="7492"/>
                    </a:cubicBezTo>
                    <a:cubicBezTo>
                      <a:pt x="1" y="9827"/>
                      <a:pt x="1969" y="11795"/>
                      <a:pt x="1969" y="11795"/>
                    </a:cubicBezTo>
                    <a:cubicBezTo>
                      <a:pt x="1969" y="11795"/>
                      <a:pt x="1535" y="9327"/>
                      <a:pt x="1802" y="7659"/>
                    </a:cubicBezTo>
                    <a:cubicBezTo>
                      <a:pt x="1969" y="6758"/>
                      <a:pt x="2436" y="6425"/>
                      <a:pt x="3236" y="6091"/>
                    </a:cubicBezTo>
                    <a:cubicBezTo>
                      <a:pt x="5071" y="5391"/>
                      <a:pt x="6138" y="3990"/>
                      <a:pt x="6138" y="1921"/>
                    </a:cubicBezTo>
                    <a:cubicBezTo>
                      <a:pt x="6138" y="1086"/>
                      <a:pt x="5939" y="1"/>
                      <a:pt x="5025" y="1"/>
                    </a:cubicBezTo>
                    <a:close/>
                  </a:path>
                </a:pathLst>
              </a:custGeom>
              <a:solidFill>
                <a:srgbClr val="313445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584;p29">
                <a:extLst>
                  <a:ext uri="{FF2B5EF4-FFF2-40B4-BE49-F238E27FC236}">
                    <a16:creationId xmlns:a16="http://schemas.microsoft.com/office/drawing/2014/main" id="{EBD79965-DB93-4570-8234-7E647396FAD7}"/>
                  </a:ext>
                </a:extLst>
              </p:cNvPr>
              <p:cNvSpPr/>
              <p:nvPr/>
            </p:nvSpPr>
            <p:spPr>
              <a:xfrm flipH="1">
                <a:off x="4087050" y="3969718"/>
                <a:ext cx="282955" cy="429034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16866" extrusionOk="0">
                    <a:moveTo>
                      <a:pt x="7344" y="1"/>
                    </a:moveTo>
                    <a:cubicBezTo>
                      <a:pt x="6644" y="1"/>
                      <a:pt x="6138" y="148"/>
                      <a:pt x="6138" y="148"/>
                    </a:cubicBezTo>
                    <a:cubicBezTo>
                      <a:pt x="6138" y="148"/>
                      <a:pt x="5631" y="2"/>
                      <a:pt x="4945" y="2"/>
                    </a:cubicBezTo>
                    <a:cubicBezTo>
                      <a:pt x="4278" y="2"/>
                      <a:pt x="3442" y="140"/>
                      <a:pt x="2736" y="682"/>
                    </a:cubicBezTo>
                    <a:cubicBezTo>
                      <a:pt x="1335" y="1749"/>
                      <a:pt x="1201" y="4585"/>
                      <a:pt x="2068" y="6019"/>
                    </a:cubicBezTo>
                    <a:cubicBezTo>
                      <a:pt x="2969" y="7420"/>
                      <a:pt x="4170" y="8321"/>
                      <a:pt x="2636" y="9321"/>
                    </a:cubicBezTo>
                    <a:cubicBezTo>
                      <a:pt x="1068" y="10322"/>
                      <a:pt x="0" y="10923"/>
                      <a:pt x="200" y="12690"/>
                    </a:cubicBezTo>
                    <a:cubicBezTo>
                      <a:pt x="401" y="14425"/>
                      <a:pt x="2035" y="16727"/>
                      <a:pt x="4670" y="16860"/>
                    </a:cubicBezTo>
                    <a:cubicBezTo>
                      <a:pt x="4743" y="16864"/>
                      <a:pt x="4817" y="16866"/>
                      <a:pt x="4891" y="16866"/>
                    </a:cubicBezTo>
                    <a:cubicBezTo>
                      <a:pt x="7479" y="16866"/>
                      <a:pt x="10474" y="14622"/>
                      <a:pt x="10474" y="12190"/>
                    </a:cubicBezTo>
                    <a:cubicBezTo>
                      <a:pt x="10474" y="9688"/>
                      <a:pt x="8640" y="8020"/>
                      <a:pt x="9240" y="6586"/>
                    </a:cubicBezTo>
                    <a:cubicBezTo>
                      <a:pt x="9874" y="5185"/>
                      <a:pt x="11875" y="3317"/>
                      <a:pt x="10341" y="1349"/>
                    </a:cubicBezTo>
                    <a:cubicBezTo>
                      <a:pt x="9460" y="243"/>
                      <a:pt x="8242" y="1"/>
                      <a:pt x="7344" y="1"/>
                    </a:cubicBezTo>
                    <a:close/>
                  </a:path>
                </a:pathLst>
              </a:custGeom>
              <a:solidFill>
                <a:srgbClr val="313445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005ED650-2847-4A8F-8870-9F779316CEEC}"/>
              </a:ext>
            </a:extLst>
          </p:cNvPr>
          <p:cNvSpPr txBox="1"/>
          <p:nvPr/>
        </p:nvSpPr>
        <p:spPr>
          <a:xfrm>
            <a:off x="2799325" y="5110802"/>
            <a:ext cx="60948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chemeClr val="bg2"/>
                </a:solidFill>
                <a:effectLst/>
                <a:latin typeface="Goudy Old Style" panose="02020502050305020303" pitchFamily="18" charset="0"/>
              </a:rPr>
              <a:t>Feedback ?</a:t>
            </a:r>
            <a:endParaRPr lang="en-US" sz="3200" b="0" dirty="0">
              <a:solidFill>
                <a:schemeClr val="bg2"/>
              </a:solidFill>
              <a:effectLst/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03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368" y="488931"/>
            <a:ext cx="4757105" cy="70911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733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Introduction</a:t>
            </a:r>
            <a:endParaRPr sz="3733" b="1" dirty="0">
              <a:latin typeface="Goudy Old Style" panose="02020502050305020303" pitchFamily="18" charset="0"/>
              <a:ea typeface="Krungthep" panose="02000400000000000000" pitchFamily="2" charset="-34"/>
              <a:cs typeface="Gill Sans SemiBold" panose="020B0502020104020203" pitchFamily="34" charset="-79"/>
            </a:endParaRPr>
          </a:p>
        </p:txBody>
      </p:sp>
      <p:sp>
        <p:nvSpPr>
          <p:cNvPr id="31" name="Google Shape;58;p15">
            <a:extLst>
              <a:ext uri="{FF2B5EF4-FFF2-40B4-BE49-F238E27FC236}">
                <a16:creationId xmlns:a16="http://schemas.microsoft.com/office/drawing/2014/main" id="{AF27A13C-10AC-5F48-9C4E-1CDB2283462A}"/>
              </a:ext>
            </a:extLst>
          </p:cNvPr>
          <p:cNvSpPr txBox="1">
            <a:spLocks/>
          </p:cNvSpPr>
          <p:nvPr/>
        </p:nvSpPr>
        <p:spPr>
          <a:xfrm>
            <a:off x="4585057" y="2089185"/>
            <a:ext cx="5815372" cy="252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defTabSz="1219170">
              <a:buClr>
                <a:srgbClr val="080808"/>
              </a:buClr>
            </a:pPr>
            <a:r>
              <a:rPr lang="en-US" sz="1800" kern="0" dirty="0">
                <a:solidFill>
                  <a:srgbClr val="080808"/>
                </a:solidFill>
                <a:latin typeface="Goudy Old Style" panose="02020502050305020303" pitchFamily="18" charset="0"/>
                <a:ea typeface="Krungthep" panose="02000400000000000000" pitchFamily="2" charset="-34"/>
                <a:cs typeface="Gill Sans Light" panose="020B0302020104020203" pitchFamily="34" charset="-79"/>
              </a:rPr>
              <a:t>According to the World Health Organization (WHO) stroke is the 2nd leading cause of death globally, responsible for approximately 11% of total deaths. This dataset is used to predict whether a patient is likely to get stroke based on the input parameters like gender, age, various diseases, and smoking status. Each row in the data provides relevant information about the patient.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5B77C3-8026-45B5-A438-BEF32B1BC4BA}"/>
              </a:ext>
            </a:extLst>
          </p:cNvPr>
          <p:cNvCxnSpPr>
            <a:cxnSpLocks/>
          </p:cNvCxnSpPr>
          <p:nvPr/>
        </p:nvCxnSpPr>
        <p:spPr>
          <a:xfrm>
            <a:off x="981517" y="1098550"/>
            <a:ext cx="279474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8D0ECF6-BF6F-4D23-8FE7-A159FF384E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B477E51-7EBD-43ED-BBB2-4DFC0D249F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019012" y="8713817"/>
            <a:ext cx="970692" cy="855133"/>
          </a:xfrm>
          <a:prstGeom prst="rect">
            <a:avLst/>
          </a:prstGeom>
        </p:spPr>
      </p:pic>
      <p:grpSp>
        <p:nvGrpSpPr>
          <p:cNvPr id="15" name="Google Shape;664;p34">
            <a:extLst>
              <a:ext uri="{FF2B5EF4-FFF2-40B4-BE49-F238E27FC236}">
                <a16:creationId xmlns:a16="http://schemas.microsoft.com/office/drawing/2014/main" id="{6F94DD22-715A-43B7-B02F-36209229168E}"/>
              </a:ext>
            </a:extLst>
          </p:cNvPr>
          <p:cNvGrpSpPr/>
          <p:nvPr/>
        </p:nvGrpSpPr>
        <p:grpSpPr>
          <a:xfrm>
            <a:off x="1191610" y="2241720"/>
            <a:ext cx="2374560" cy="2374560"/>
            <a:chOff x="3603975" y="991225"/>
            <a:chExt cx="3672000" cy="3672000"/>
          </a:xfrm>
        </p:grpSpPr>
        <p:grpSp>
          <p:nvGrpSpPr>
            <p:cNvPr id="16" name="Google Shape;665;p34">
              <a:extLst>
                <a:ext uri="{FF2B5EF4-FFF2-40B4-BE49-F238E27FC236}">
                  <a16:creationId xmlns:a16="http://schemas.microsoft.com/office/drawing/2014/main" id="{0FF2CBAC-1800-4882-A6B1-C89A9E907AAE}"/>
                </a:ext>
              </a:extLst>
            </p:cNvPr>
            <p:cNvGrpSpPr/>
            <p:nvPr/>
          </p:nvGrpSpPr>
          <p:grpSpPr>
            <a:xfrm>
              <a:off x="3603975" y="991225"/>
              <a:ext cx="3672000" cy="3672000"/>
              <a:chOff x="2736050" y="970450"/>
              <a:chExt cx="3672000" cy="3672000"/>
            </a:xfrm>
          </p:grpSpPr>
          <p:sp>
            <p:nvSpPr>
              <p:cNvPr id="18" name="Google Shape;666;p34">
                <a:extLst>
                  <a:ext uri="{FF2B5EF4-FFF2-40B4-BE49-F238E27FC236}">
                    <a16:creationId xmlns:a16="http://schemas.microsoft.com/office/drawing/2014/main" id="{1277CEA4-7FE3-47F7-BFDC-BC5F8C10DA9A}"/>
                  </a:ext>
                </a:extLst>
              </p:cNvPr>
              <p:cNvSpPr/>
              <p:nvPr/>
            </p:nvSpPr>
            <p:spPr>
              <a:xfrm>
                <a:off x="2736050" y="970450"/>
                <a:ext cx="3672000" cy="3672000"/>
              </a:xfrm>
              <a:prstGeom prst="ellipse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667;p34">
                <a:extLst>
                  <a:ext uri="{FF2B5EF4-FFF2-40B4-BE49-F238E27FC236}">
                    <a16:creationId xmlns:a16="http://schemas.microsoft.com/office/drawing/2014/main" id="{048A2CCD-ADFD-4A39-BB2C-9B4D75DB8A72}"/>
                  </a:ext>
                </a:extLst>
              </p:cNvPr>
              <p:cNvSpPr/>
              <p:nvPr/>
            </p:nvSpPr>
            <p:spPr>
              <a:xfrm>
                <a:off x="4633905" y="1229876"/>
                <a:ext cx="1293926" cy="315304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9962" extrusionOk="0">
                    <a:moveTo>
                      <a:pt x="1647" y="0"/>
                    </a:moveTo>
                    <a:cubicBezTo>
                      <a:pt x="830" y="0"/>
                      <a:pt x="177" y="654"/>
                      <a:pt x="177" y="1457"/>
                    </a:cubicBezTo>
                    <a:lnTo>
                      <a:pt x="177" y="10000"/>
                    </a:lnTo>
                    <a:cubicBezTo>
                      <a:pt x="177" y="10314"/>
                      <a:pt x="272" y="10614"/>
                      <a:pt x="435" y="10859"/>
                    </a:cubicBezTo>
                    <a:lnTo>
                      <a:pt x="873" y="11499"/>
                    </a:lnTo>
                    <a:cubicBezTo>
                      <a:pt x="599" y="11783"/>
                      <a:pt x="1" y="12166"/>
                      <a:pt x="1" y="12587"/>
                    </a:cubicBezTo>
                    <a:cubicBezTo>
                      <a:pt x="1" y="12832"/>
                      <a:pt x="70" y="13077"/>
                      <a:pt x="177" y="13295"/>
                    </a:cubicBezTo>
                    <a:lnTo>
                      <a:pt x="177" y="13309"/>
                    </a:lnTo>
                    <a:lnTo>
                      <a:pt x="177" y="18491"/>
                    </a:lnTo>
                    <a:cubicBezTo>
                      <a:pt x="177" y="19308"/>
                      <a:pt x="830" y="19961"/>
                      <a:pt x="1647" y="19961"/>
                    </a:cubicBezTo>
                    <a:cubicBezTo>
                      <a:pt x="2450" y="19961"/>
                      <a:pt x="3104" y="19308"/>
                      <a:pt x="3104" y="18491"/>
                    </a:cubicBezTo>
                    <a:lnTo>
                      <a:pt x="3104" y="18276"/>
                    </a:lnTo>
                    <a:lnTo>
                      <a:pt x="3267" y="18276"/>
                    </a:lnTo>
                    <a:cubicBezTo>
                      <a:pt x="3348" y="18276"/>
                      <a:pt x="3417" y="18276"/>
                      <a:pt x="3486" y="18263"/>
                    </a:cubicBezTo>
                    <a:cubicBezTo>
                      <a:pt x="3499" y="18263"/>
                      <a:pt x="3512" y="18263"/>
                      <a:pt x="3525" y="18246"/>
                    </a:cubicBezTo>
                    <a:cubicBezTo>
                      <a:pt x="4655" y="18181"/>
                      <a:pt x="5566" y="17254"/>
                      <a:pt x="5595" y="16111"/>
                    </a:cubicBezTo>
                    <a:cubicBezTo>
                      <a:pt x="6751" y="15676"/>
                      <a:pt x="7525" y="14559"/>
                      <a:pt x="7525" y="13309"/>
                    </a:cubicBezTo>
                    <a:cubicBezTo>
                      <a:pt x="7525" y="13158"/>
                      <a:pt x="7512" y="13008"/>
                      <a:pt x="7486" y="12858"/>
                    </a:cubicBezTo>
                    <a:cubicBezTo>
                      <a:pt x="7473" y="12587"/>
                      <a:pt x="7392" y="12329"/>
                      <a:pt x="7267" y="12097"/>
                    </a:cubicBezTo>
                    <a:cubicBezTo>
                      <a:pt x="7865" y="11525"/>
                      <a:pt x="8192" y="10751"/>
                      <a:pt x="8192" y="9919"/>
                    </a:cubicBezTo>
                    <a:cubicBezTo>
                      <a:pt x="8192" y="9648"/>
                      <a:pt x="8166" y="9377"/>
                      <a:pt x="8084" y="9119"/>
                    </a:cubicBezTo>
                    <a:cubicBezTo>
                      <a:pt x="8045" y="8857"/>
                      <a:pt x="7934" y="8629"/>
                      <a:pt x="7800" y="8410"/>
                    </a:cubicBezTo>
                    <a:cubicBezTo>
                      <a:pt x="7702" y="8260"/>
                      <a:pt x="7594" y="8109"/>
                      <a:pt x="7473" y="7959"/>
                    </a:cubicBezTo>
                    <a:cubicBezTo>
                      <a:pt x="7813" y="7430"/>
                      <a:pt x="7976" y="6790"/>
                      <a:pt x="7921" y="6150"/>
                    </a:cubicBezTo>
                    <a:cubicBezTo>
                      <a:pt x="7865" y="5428"/>
                      <a:pt x="7568" y="4749"/>
                      <a:pt x="7049" y="4233"/>
                    </a:cubicBezTo>
                    <a:cubicBezTo>
                      <a:pt x="6751" y="3932"/>
                      <a:pt x="6382" y="3701"/>
                      <a:pt x="5987" y="3550"/>
                    </a:cubicBezTo>
                    <a:cubicBezTo>
                      <a:pt x="5974" y="3361"/>
                      <a:pt x="5948" y="3185"/>
                      <a:pt x="5893" y="3008"/>
                    </a:cubicBezTo>
                    <a:cubicBezTo>
                      <a:pt x="5840" y="2789"/>
                      <a:pt x="5742" y="2600"/>
                      <a:pt x="5621" y="2407"/>
                    </a:cubicBezTo>
                    <a:cubicBezTo>
                      <a:pt x="5540" y="2286"/>
                      <a:pt x="5445" y="2179"/>
                      <a:pt x="5334" y="2068"/>
                    </a:cubicBezTo>
                    <a:cubicBezTo>
                      <a:pt x="4913" y="1646"/>
                      <a:pt x="4344" y="1424"/>
                      <a:pt x="3768" y="1424"/>
                    </a:cubicBezTo>
                    <a:cubicBezTo>
                      <a:pt x="3545" y="1424"/>
                      <a:pt x="3321" y="1457"/>
                      <a:pt x="3104" y="1525"/>
                    </a:cubicBezTo>
                    <a:lnTo>
                      <a:pt x="3104" y="1457"/>
                    </a:lnTo>
                    <a:cubicBezTo>
                      <a:pt x="3104" y="654"/>
                      <a:pt x="2450" y="0"/>
                      <a:pt x="1647" y="0"/>
                    </a:cubicBez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" name="Google Shape;668;p34">
              <a:extLst>
                <a:ext uri="{FF2B5EF4-FFF2-40B4-BE49-F238E27FC236}">
                  <a16:creationId xmlns:a16="http://schemas.microsoft.com/office/drawing/2014/main" id="{EBCFC8A5-5313-45C8-A31C-B4E1461C0BDE}"/>
                </a:ext>
              </a:extLst>
            </p:cNvPr>
            <p:cNvSpPr/>
            <p:nvPr/>
          </p:nvSpPr>
          <p:spPr>
            <a:xfrm>
              <a:off x="4118184" y="1250724"/>
              <a:ext cx="1294072" cy="3152199"/>
            </a:xfrm>
            <a:custGeom>
              <a:avLst/>
              <a:gdLst/>
              <a:ahLst/>
              <a:cxnLst/>
              <a:rect l="l" t="t" r="r" b="b"/>
              <a:pathLst>
                <a:path w="8195" h="19962" extrusionOk="0">
                  <a:moveTo>
                    <a:pt x="6545" y="0"/>
                  </a:moveTo>
                  <a:cubicBezTo>
                    <a:pt x="5745" y="0"/>
                    <a:pt x="5092" y="654"/>
                    <a:pt x="5092" y="1457"/>
                  </a:cubicBezTo>
                  <a:lnTo>
                    <a:pt x="5092" y="1525"/>
                  </a:lnTo>
                  <a:cubicBezTo>
                    <a:pt x="4875" y="1457"/>
                    <a:pt x="4650" y="1424"/>
                    <a:pt x="4426" y="1424"/>
                  </a:cubicBezTo>
                  <a:cubicBezTo>
                    <a:pt x="3849" y="1424"/>
                    <a:pt x="3276" y="1646"/>
                    <a:pt x="2845" y="2068"/>
                  </a:cubicBezTo>
                  <a:cubicBezTo>
                    <a:pt x="2750" y="2179"/>
                    <a:pt x="2655" y="2286"/>
                    <a:pt x="2574" y="2407"/>
                  </a:cubicBezTo>
                  <a:cubicBezTo>
                    <a:pt x="2437" y="2600"/>
                    <a:pt x="2355" y="2789"/>
                    <a:pt x="2300" y="3008"/>
                  </a:cubicBezTo>
                  <a:cubicBezTo>
                    <a:pt x="2247" y="3185"/>
                    <a:pt x="2218" y="3361"/>
                    <a:pt x="2205" y="3550"/>
                  </a:cubicBezTo>
                  <a:cubicBezTo>
                    <a:pt x="1810" y="3701"/>
                    <a:pt x="1444" y="3932"/>
                    <a:pt x="1143" y="4233"/>
                  </a:cubicBezTo>
                  <a:cubicBezTo>
                    <a:pt x="627" y="4749"/>
                    <a:pt x="314" y="5428"/>
                    <a:pt x="275" y="6150"/>
                  </a:cubicBezTo>
                  <a:cubicBezTo>
                    <a:pt x="219" y="6790"/>
                    <a:pt x="382" y="7430"/>
                    <a:pt x="722" y="7959"/>
                  </a:cubicBezTo>
                  <a:cubicBezTo>
                    <a:pt x="601" y="8109"/>
                    <a:pt x="490" y="8260"/>
                    <a:pt x="396" y="8410"/>
                  </a:cubicBezTo>
                  <a:cubicBezTo>
                    <a:pt x="258" y="8629"/>
                    <a:pt x="151" y="8857"/>
                    <a:pt x="95" y="9119"/>
                  </a:cubicBezTo>
                  <a:cubicBezTo>
                    <a:pt x="30" y="9377"/>
                    <a:pt x="0" y="9648"/>
                    <a:pt x="0" y="9919"/>
                  </a:cubicBezTo>
                  <a:cubicBezTo>
                    <a:pt x="0" y="10751"/>
                    <a:pt x="327" y="11525"/>
                    <a:pt x="912" y="12097"/>
                  </a:cubicBezTo>
                  <a:cubicBezTo>
                    <a:pt x="791" y="12329"/>
                    <a:pt x="722" y="12587"/>
                    <a:pt x="696" y="12858"/>
                  </a:cubicBezTo>
                  <a:cubicBezTo>
                    <a:pt x="683" y="13008"/>
                    <a:pt x="667" y="13158"/>
                    <a:pt x="667" y="13309"/>
                  </a:cubicBezTo>
                  <a:cubicBezTo>
                    <a:pt x="667" y="14559"/>
                    <a:pt x="1431" y="15676"/>
                    <a:pt x="2600" y="16111"/>
                  </a:cubicBezTo>
                  <a:cubicBezTo>
                    <a:pt x="2626" y="17254"/>
                    <a:pt x="3541" y="18181"/>
                    <a:pt x="4667" y="18246"/>
                  </a:cubicBezTo>
                  <a:cubicBezTo>
                    <a:pt x="4684" y="18263"/>
                    <a:pt x="4684" y="18263"/>
                    <a:pt x="4697" y="18263"/>
                  </a:cubicBezTo>
                  <a:cubicBezTo>
                    <a:pt x="4778" y="18276"/>
                    <a:pt x="4847" y="18276"/>
                    <a:pt x="4929" y="18276"/>
                  </a:cubicBezTo>
                  <a:lnTo>
                    <a:pt x="5092" y="18276"/>
                  </a:lnTo>
                  <a:lnTo>
                    <a:pt x="5092" y="18491"/>
                  </a:lnTo>
                  <a:cubicBezTo>
                    <a:pt x="5092" y="19308"/>
                    <a:pt x="5745" y="19961"/>
                    <a:pt x="6545" y="19961"/>
                  </a:cubicBezTo>
                  <a:cubicBezTo>
                    <a:pt x="7362" y="19961"/>
                    <a:pt x="8015" y="19308"/>
                    <a:pt x="8015" y="18491"/>
                  </a:cubicBezTo>
                  <a:lnTo>
                    <a:pt x="8015" y="13309"/>
                  </a:lnTo>
                  <a:lnTo>
                    <a:pt x="8015" y="13295"/>
                  </a:lnTo>
                  <a:cubicBezTo>
                    <a:pt x="8126" y="13077"/>
                    <a:pt x="8194" y="12832"/>
                    <a:pt x="8194" y="12587"/>
                  </a:cubicBezTo>
                  <a:cubicBezTo>
                    <a:pt x="8194" y="12166"/>
                    <a:pt x="7554" y="11783"/>
                    <a:pt x="7280" y="11499"/>
                  </a:cubicBezTo>
                  <a:lnTo>
                    <a:pt x="7757" y="10859"/>
                  </a:lnTo>
                  <a:cubicBezTo>
                    <a:pt x="7920" y="10614"/>
                    <a:pt x="8015" y="10314"/>
                    <a:pt x="8015" y="10000"/>
                  </a:cubicBezTo>
                  <a:lnTo>
                    <a:pt x="8015" y="1457"/>
                  </a:lnTo>
                  <a:cubicBezTo>
                    <a:pt x="8015" y="654"/>
                    <a:pt x="7362" y="0"/>
                    <a:pt x="6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55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58;p15">
            <a:extLst>
              <a:ext uri="{FF2B5EF4-FFF2-40B4-BE49-F238E27FC236}">
                <a16:creationId xmlns:a16="http://schemas.microsoft.com/office/drawing/2014/main" id="{B8117FB4-30E7-194A-8124-121AA12B531F}"/>
              </a:ext>
            </a:extLst>
          </p:cNvPr>
          <p:cNvSpPr txBox="1">
            <a:spLocks/>
          </p:cNvSpPr>
          <p:nvPr/>
        </p:nvSpPr>
        <p:spPr>
          <a:xfrm>
            <a:off x="862855" y="734916"/>
            <a:ext cx="4757105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80808"/>
              </a:buClr>
            </a:pPr>
            <a:r>
              <a:rPr lang="en-US" sz="2667" b="1" kern="0" dirty="0">
                <a:solidFill>
                  <a:srgbClr val="080808"/>
                </a:solidFill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Targets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01341-F9B5-F446-BD29-32796D48C27A}"/>
              </a:ext>
            </a:extLst>
          </p:cNvPr>
          <p:cNvSpPr txBox="1"/>
          <p:nvPr/>
        </p:nvSpPr>
        <p:spPr>
          <a:xfrm>
            <a:off x="1274780" y="2115168"/>
            <a:ext cx="8890575" cy="2389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 algn="just" defTabSz="1219170"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133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Awareness of the most common causes of strokes.</a:t>
            </a:r>
          </a:p>
          <a:p>
            <a:pPr algn="just" defTabSz="1219170">
              <a:buClr>
                <a:srgbClr val="000000"/>
              </a:buClr>
            </a:pPr>
            <a:endParaRPr lang="en-US" sz="2133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  <a:p>
            <a:pPr marL="380990" indent="-380990" algn="just" defTabSz="1219170"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133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Concluding who are the most susceptible to strokes from people.</a:t>
            </a:r>
          </a:p>
          <a:p>
            <a:pPr algn="just" defTabSz="1219170">
              <a:buClr>
                <a:srgbClr val="000000"/>
              </a:buClr>
            </a:pPr>
            <a:endParaRPr lang="en-US" sz="2133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  <a:p>
            <a:pPr marL="380990" indent="-380990" algn="just" defTabSz="1219170"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133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Realizing the difference between smokers and non-smokers in having strokes.</a:t>
            </a:r>
          </a:p>
          <a:p>
            <a:pPr algn="just" defTabSz="1219170">
              <a:buClr>
                <a:srgbClr val="000000"/>
              </a:buClr>
            </a:pPr>
            <a:endParaRPr lang="en-US" sz="2133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  <a:p>
            <a:pPr marL="380990" indent="-380990" algn="just" defTabSz="1219170"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133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Knowing the ages most likely to have strokes.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8D0ECF6-BF6F-4D23-8FE7-A159FF384E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D71EDD-79AF-4C33-A635-975F8610A9CC}"/>
              </a:ext>
            </a:extLst>
          </p:cNvPr>
          <p:cNvCxnSpPr>
            <a:cxnSpLocks/>
          </p:cNvCxnSpPr>
          <p:nvPr/>
        </p:nvCxnSpPr>
        <p:spPr>
          <a:xfrm>
            <a:off x="988644" y="1318645"/>
            <a:ext cx="120443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B477E51-7EBD-43ED-BBB2-4DFC0D249F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019012" y="8713817"/>
            <a:ext cx="970692" cy="8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03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50;p27">
            <a:extLst>
              <a:ext uri="{FF2B5EF4-FFF2-40B4-BE49-F238E27FC236}">
                <a16:creationId xmlns:a16="http://schemas.microsoft.com/office/drawing/2014/main" id="{CE251983-0BD5-2744-9876-D9E3297D137C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8070144" y="3287212"/>
            <a:ext cx="1178379" cy="1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6" name="Google Shape;450;p27">
            <a:extLst>
              <a:ext uri="{FF2B5EF4-FFF2-40B4-BE49-F238E27FC236}">
                <a16:creationId xmlns:a16="http://schemas.microsoft.com/office/drawing/2014/main" id="{8A8E7941-4CBB-AD4A-AD5C-1793B9BF06E3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5502799" y="3287211"/>
            <a:ext cx="1194421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1" name="Google Shape;450;p27">
            <a:extLst>
              <a:ext uri="{FF2B5EF4-FFF2-40B4-BE49-F238E27FC236}">
                <a16:creationId xmlns:a16="http://schemas.microsoft.com/office/drawing/2014/main" id="{C7AD7E6D-C57B-BE4A-8516-143E3A231197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3021333" y="3287211"/>
            <a:ext cx="1108545" cy="0"/>
          </a:xfrm>
          <a:prstGeom prst="straightConnector1">
            <a:avLst/>
          </a:prstGeom>
          <a:noFill/>
          <a:ln w="28575" cap="flat" cmpd="sng">
            <a:solidFill>
              <a:schemeClr val="tx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90748" y="488931"/>
            <a:ext cx="4757105" cy="70911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733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Workflow</a:t>
            </a:r>
            <a:endParaRPr sz="3733" b="1" dirty="0">
              <a:latin typeface="Goudy Old Style" panose="02020502050305020303" pitchFamily="18" charset="0"/>
              <a:ea typeface="Krungthep" panose="02000400000000000000" pitchFamily="2" charset="-34"/>
              <a:cs typeface="Gill Sans SemiBold" panose="020B0502020104020203" pitchFamily="34" charset="-79"/>
            </a:endParaRPr>
          </a:p>
        </p:txBody>
      </p:sp>
      <p:grpSp>
        <p:nvGrpSpPr>
          <p:cNvPr id="14" name="Google Shape;484;p28">
            <a:extLst>
              <a:ext uri="{FF2B5EF4-FFF2-40B4-BE49-F238E27FC236}">
                <a16:creationId xmlns:a16="http://schemas.microsoft.com/office/drawing/2014/main" id="{3AD038C2-AA1B-DC45-8D8F-5BFDA02F04B3}"/>
              </a:ext>
            </a:extLst>
          </p:cNvPr>
          <p:cNvGrpSpPr/>
          <p:nvPr/>
        </p:nvGrpSpPr>
        <p:grpSpPr>
          <a:xfrm>
            <a:off x="1281542" y="2550955"/>
            <a:ext cx="9628916" cy="1752375"/>
            <a:chOff x="1814354" y="3842049"/>
            <a:chExt cx="4792207" cy="844178"/>
          </a:xfrm>
          <a:solidFill>
            <a:schemeClr val="bg1"/>
          </a:solidFill>
        </p:grpSpPr>
        <p:sp>
          <p:nvSpPr>
            <p:cNvPr id="16" name="Google Shape;486;p28">
              <a:extLst>
                <a:ext uri="{FF2B5EF4-FFF2-40B4-BE49-F238E27FC236}">
                  <a16:creationId xmlns:a16="http://schemas.microsoft.com/office/drawing/2014/main" id="{1FBE5146-9676-324F-8C98-A1859C4CDBC2}"/>
                </a:ext>
              </a:extLst>
            </p:cNvPr>
            <p:cNvSpPr/>
            <p:nvPr/>
          </p:nvSpPr>
          <p:spPr>
            <a:xfrm>
              <a:off x="5635594" y="3847177"/>
              <a:ext cx="970967" cy="839050"/>
            </a:xfrm>
            <a:custGeom>
              <a:avLst/>
              <a:gdLst/>
              <a:ahLst/>
              <a:cxnLst/>
              <a:rect l="l" t="t" r="r" b="b"/>
              <a:pathLst>
                <a:path w="17297" h="14947" extrusionOk="0">
                  <a:moveTo>
                    <a:pt x="10412" y="0"/>
                  </a:moveTo>
                  <a:cubicBezTo>
                    <a:pt x="9523" y="0"/>
                    <a:pt x="8727" y="233"/>
                    <a:pt x="8192" y="633"/>
                  </a:cubicBezTo>
                  <a:cubicBezTo>
                    <a:pt x="7863" y="454"/>
                    <a:pt x="7486" y="355"/>
                    <a:pt x="7094" y="355"/>
                  </a:cubicBezTo>
                  <a:cubicBezTo>
                    <a:pt x="6855" y="355"/>
                    <a:pt x="6611" y="392"/>
                    <a:pt x="6369" y="469"/>
                  </a:cubicBezTo>
                  <a:cubicBezTo>
                    <a:pt x="5866" y="633"/>
                    <a:pt x="5458" y="943"/>
                    <a:pt x="5184" y="1351"/>
                  </a:cubicBezTo>
                  <a:cubicBezTo>
                    <a:pt x="5017" y="1316"/>
                    <a:pt x="4843" y="1299"/>
                    <a:pt x="4665" y="1299"/>
                  </a:cubicBezTo>
                  <a:cubicBezTo>
                    <a:pt x="4005" y="1299"/>
                    <a:pt x="3292" y="1540"/>
                    <a:pt x="2682" y="2034"/>
                  </a:cubicBezTo>
                  <a:cubicBezTo>
                    <a:pt x="1960" y="2605"/>
                    <a:pt x="1539" y="3392"/>
                    <a:pt x="1458" y="4156"/>
                  </a:cubicBezTo>
                  <a:cubicBezTo>
                    <a:pt x="736" y="4346"/>
                    <a:pt x="164" y="4944"/>
                    <a:pt x="53" y="5721"/>
                  </a:cubicBezTo>
                  <a:cubicBezTo>
                    <a:pt x="1" y="6237"/>
                    <a:pt x="151" y="6727"/>
                    <a:pt x="448" y="7096"/>
                  </a:cubicBezTo>
                  <a:cubicBezTo>
                    <a:pt x="259" y="7693"/>
                    <a:pt x="259" y="8347"/>
                    <a:pt x="517" y="8944"/>
                  </a:cubicBezTo>
                  <a:cubicBezTo>
                    <a:pt x="955" y="9974"/>
                    <a:pt x="1994" y="10584"/>
                    <a:pt x="3113" y="10584"/>
                  </a:cubicBezTo>
                  <a:cubicBezTo>
                    <a:pt x="3520" y="10584"/>
                    <a:pt x="3938" y="10503"/>
                    <a:pt x="4341" y="10332"/>
                  </a:cubicBezTo>
                  <a:cubicBezTo>
                    <a:pt x="4449" y="10280"/>
                    <a:pt x="4573" y="10224"/>
                    <a:pt x="4681" y="10156"/>
                  </a:cubicBezTo>
                  <a:cubicBezTo>
                    <a:pt x="4694" y="10224"/>
                    <a:pt x="4723" y="10293"/>
                    <a:pt x="4749" y="10348"/>
                  </a:cubicBezTo>
                  <a:cubicBezTo>
                    <a:pt x="5188" y="11377"/>
                    <a:pt x="6228" y="11986"/>
                    <a:pt x="7343" y="11986"/>
                  </a:cubicBezTo>
                  <a:cubicBezTo>
                    <a:pt x="7747" y="11986"/>
                    <a:pt x="8162" y="11906"/>
                    <a:pt x="8561" y="11736"/>
                  </a:cubicBezTo>
                  <a:cubicBezTo>
                    <a:pt x="8613" y="11707"/>
                    <a:pt x="8668" y="11681"/>
                    <a:pt x="8724" y="11668"/>
                  </a:cubicBezTo>
                  <a:cubicBezTo>
                    <a:pt x="9023" y="11995"/>
                    <a:pt x="9467" y="12178"/>
                    <a:pt x="9934" y="12178"/>
                  </a:cubicBezTo>
                  <a:cubicBezTo>
                    <a:pt x="10105" y="12178"/>
                    <a:pt x="10280" y="12153"/>
                    <a:pt x="10452" y="12102"/>
                  </a:cubicBezTo>
                  <a:cubicBezTo>
                    <a:pt x="10520" y="12347"/>
                    <a:pt x="10628" y="12592"/>
                    <a:pt x="10749" y="12837"/>
                  </a:cubicBezTo>
                  <a:cubicBezTo>
                    <a:pt x="11389" y="14049"/>
                    <a:pt x="12493" y="14810"/>
                    <a:pt x="13606" y="14947"/>
                  </a:cubicBezTo>
                  <a:lnTo>
                    <a:pt x="14113" y="14496"/>
                  </a:lnTo>
                  <a:cubicBezTo>
                    <a:pt x="14096" y="14483"/>
                    <a:pt x="14096" y="14483"/>
                    <a:pt x="14083" y="14470"/>
                  </a:cubicBezTo>
                  <a:cubicBezTo>
                    <a:pt x="13077" y="14156"/>
                    <a:pt x="12329" y="13219"/>
                    <a:pt x="12329" y="12089"/>
                  </a:cubicBezTo>
                  <a:lnTo>
                    <a:pt x="12329" y="11994"/>
                  </a:lnTo>
                  <a:cubicBezTo>
                    <a:pt x="12768" y="12248"/>
                    <a:pt x="13281" y="12388"/>
                    <a:pt x="13814" y="12388"/>
                  </a:cubicBezTo>
                  <a:cubicBezTo>
                    <a:pt x="14223" y="12388"/>
                    <a:pt x="14643" y="12305"/>
                    <a:pt x="15050" y="12128"/>
                  </a:cubicBezTo>
                  <a:cubicBezTo>
                    <a:pt x="16562" y="11491"/>
                    <a:pt x="17297" y="9829"/>
                    <a:pt x="16696" y="8428"/>
                  </a:cubicBezTo>
                  <a:cubicBezTo>
                    <a:pt x="16601" y="8196"/>
                    <a:pt x="16464" y="7981"/>
                    <a:pt x="16317" y="7788"/>
                  </a:cubicBezTo>
                  <a:cubicBezTo>
                    <a:pt x="16983" y="7096"/>
                    <a:pt x="17173" y="5897"/>
                    <a:pt x="16709" y="4797"/>
                  </a:cubicBezTo>
                  <a:cubicBezTo>
                    <a:pt x="16288" y="3801"/>
                    <a:pt x="15432" y="3134"/>
                    <a:pt x="14560" y="3027"/>
                  </a:cubicBezTo>
                  <a:cubicBezTo>
                    <a:pt x="14736" y="1789"/>
                    <a:pt x="13391" y="509"/>
                    <a:pt x="11500" y="113"/>
                  </a:cubicBezTo>
                  <a:cubicBezTo>
                    <a:pt x="11130" y="37"/>
                    <a:pt x="10763" y="0"/>
                    <a:pt x="10412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487;p28">
              <a:extLst>
                <a:ext uri="{FF2B5EF4-FFF2-40B4-BE49-F238E27FC236}">
                  <a16:creationId xmlns:a16="http://schemas.microsoft.com/office/drawing/2014/main" id="{112797E5-3E36-F54F-87E2-3B355E3CE5F0}"/>
                </a:ext>
              </a:extLst>
            </p:cNvPr>
            <p:cNvSpPr/>
            <p:nvPr/>
          </p:nvSpPr>
          <p:spPr>
            <a:xfrm>
              <a:off x="4361848" y="3847177"/>
              <a:ext cx="970967" cy="839050"/>
            </a:xfrm>
            <a:custGeom>
              <a:avLst/>
              <a:gdLst/>
              <a:ahLst/>
              <a:cxnLst/>
              <a:rect l="l" t="t" r="r" b="b"/>
              <a:pathLst>
                <a:path w="17297" h="14947" extrusionOk="0">
                  <a:moveTo>
                    <a:pt x="10412" y="0"/>
                  </a:moveTo>
                  <a:cubicBezTo>
                    <a:pt x="9523" y="0"/>
                    <a:pt x="8727" y="233"/>
                    <a:pt x="8192" y="633"/>
                  </a:cubicBezTo>
                  <a:cubicBezTo>
                    <a:pt x="7863" y="454"/>
                    <a:pt x="7486" y="355"/>
                    <a:pt x="7094" y="355"/>
                  </a:cubicBezTo>
                  <a:cubicBezTo>
                    <a:pt x="6855" y="355"/>
                    <a:pt x="6611" y="392"/>
                    <a:pt x="6369" y="469"/>
                  </a:cubicBezTo>
                  <a:cubicBezTo>
                    <a:pt x="5866" y="633"/>
                    <a:pt x="5458" y="943"/>
                    <a:pt x="5184" y="1351"/>
                  </a:cubicBezTo>
                  <a:cubicBezTo>
                    <a:pt x="5017" y="1316"/>
                    <a:pt x="4843" y="1299"/>
                    <a:pt x="4665" y="1299"/>
                  </a:cubicBezTo>
                  <a:cubicBezTo>
                    <a:pt x="4005" y="1299"/>
                    <a:pt x="3292" y="1540"/>
                    <a:pt x="2682" y="2034"/>
                  </a:cubicBezTo>
                  <a:cubicBezTo>
                    <a:pt x="1960" y="2605"/>
                    <a:pt x="1539" y="3392"/>
                    <a:pt x="1458" y="4156"/>
                  </a:cubicBezTo>
                  <a:cubicBezTo>
                    <a:pt x="736" y="4346"/>
                    <a:pt x="164" y="4944"/>
                    <a:pt x="53" y="5721"/>
                  </a:cubicBezTo>
                  <a:cubicBezTo>
                    <a:pt x="1" y="6237"/>
                    <a:pt x="151" y="6727"/>
                    <a:pt x="448" y="7096"/>
                  </a:cubicBezTo>
                  <a:cubicBezTo>
                    <a:pt x="259" y="7693"/>
                    <a:pt x="259" y="8347"/>
                    <a:pt x="517" y="8944"/>
                  </a:cubicBezTo>
                  <a:cubicBezTo>
                    <a:pt x="955" y="9974"/>
                    <a:pt x="1994" y="10584"/>
                    <a:pt x="3113" y="10584"/>
                  </a:cubicBezTo>
                  <a:cubicBezTo>
                    <a:pt x="3520" y="10584"/>
                    <a:pt x="3938" y="10503"/>
                    <a:pt x="4341" y="10332"/>
                  </a:cubicBezTo>
                  <a:cubicBezTo>
                    <a:pt x="4449" y="10280"/>
                    <a:pt x="4573" y="10224"/>
                    <a:pt x="4681" y="10156"/>
                  </a:cubicBezTo>
                  <a:cubicBezTo>
                    <a:pt x="4694" y="10224"/>
                    <a:pt x="4723" y="10293"/>
                    <a:pt x="4749" y="10348"/>
                  </a:cubicBezTo>
                  <a:cubicBezTo>
                    <a:pt x="5188" y="11377"/>
                    <a:pt x="6228" y="11986"/>
                    <a:pt x="7343" y="11986"/>
                  </a:cubicBezTo>
                  <a:cubicBezTo>
                    <a:pt x="7747" y="11986"/>
                    <a:pt x="8162" y="11906"/>
                    <a:pt x="8561" y="11736"/>
                  </a:cubicBezTo>
                  <a:cubicBezTo>
                    <a:pt x="8613" y="11707"/>
                    <a:pt x="8668" y="11681"/>
                    <a:pt x="8724" y="11668"/>
                  </a:cubicBezTo>
                  <a:cubicBezTo>
                    <a:pt x="9023" y="11995"/>
                    <a:pt x="9467" y="12178"/>
                    <a:pt x="9934" y="12178"/>
                  </a:cubicBezTo>
                  <a:cubicBezTo>
                    <a:pt x="10105" y="12178"/>
                    <a:pt x="10280" y="12153"/>
                    <a:pt x="10452" y="12102"/>
                  </a:cubicBezTo>
                  <a:cubicBezTo>
                    <a:pt x="10520" y="12347"/>
                    <a:pt x="10628" y="12592"/>
                    <a:pt x="10749" y="12837"/>
                  </a:cubicBezTo>
                  <a:cubicBezTo>
                    <a:pt x="11389" y="14049"/>
                    <a:pt x="12493" y="14810"/>
                    <a:pt x="13606" y="14947"/>
                  </a:cubicBezTo>
                  <a:lnTo>
                    <a:pt x="14113" y="14496"/>
                  </a:lnTo>
                  <a:cubicBezTo>
                    <a:pt x="14096" y="14483"/>
                    <a:pt x="14096" y="14483"/>
                    <a:pt x="14083" y="14470"/>
                  </a:cubicBezTo>
                  <a:cubicBezTo>
                    <a:pt x="13077" y="14156"/>
                    <a:pt x="12329" y="13219"/>
                    <a:pt x="12329" y="12089"/>
                  </a:cubicBezTo>
                  <a:lnTo>
                    <a:pt x="12329" y="11994"/>
                  </a:lnTo>
                  <a:cubicBezTo>
                    <a:pt x="12768" y="12248"/>
                    <a:pt x="13281" y="12388"/>
                    <a:pt x="13814" y="12388"/>
                  </a:cubicBezTo>
                  <a:cubicBezTo>
                    <a:pt x="14223" y="12388"/>
                    <a:pt x="14643" y="12305"/>
                    <a:pt x="15050" y="12128"/>
                  </a:cubicBezTo>
                  <a:cubicBezTo>
                    <a:pt x="16562" y="11491"/>
                    <a:pt x="17297" y="9829"/>
                    <a:pt x="16696" y="8428"/>
                  </a:cubicBezTo>
                  <a:cubicBezTo>
                    <a:pt x="16601" y="8196"/>
                    <a:pt x="16464" y="7981"/>
                    <a:pt x="16317" y="7788"/>
                  </a:cubicBezTo>
                  <a:cubicBezTo>
                    <a:pt x="16983" y="7096"/>
                    <a:pt x="17173" y="5897"/>
                    <a:pt x="16709" y="4797"/>
                  </a:cubicBezTo>
                  <a:cubicBezTo>
                    <a:pt x="16288" y="3801"/>
                    <a:pt x="15432" y="3134"/>
                    <a:pt x="14560" y="3027"/>
                  </a:cubicBezTo>
                  <a:cubicBezTo>
                    <a:pt x="14736" y="1789"/>
                    <a:pt x="13391" y="509"/>
                    <a:pt x="11500" y="113"/>
                  </a:cubicBezTo>
                  <a:cubicBezTo>
                    <a:pt x="11130" y="37"/>
                    <a:pt x="10763" y="0"/>
                    <a:pt x="10412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488;p28">
              <a:extLst>
                <a:ext uri="{FF2B5EF4-FFF2-40B4-BE49-F238E27FC236}">
                  <a16:creationId xmlns:a16="http://schemas.microsoft.com/office/drawing/2014/main" id="{11728B28-7420-3243-B761-9AD2AF728C11}"/>
                </a:ext>
              </a:extLst>
            </p:cNvPr>
            <p:cNvSpPr/>
            <p:nvPr/>
          </p:nvSpPr>
          <p:spPr>
            <a:xfrm>
              <a:off x="3088101" y="3842049"/>
              <a:ext cx="970967" cy="839050"/>
            </a:xfrm>
            <a:custGeom>
              <a:avLst/>
              <a:gdLst/>
              <a:ahLst/>
              <a:cxnLst/>
              <a:rect l="l" t="t" r="r" b="b"/>
              <a:pathLst>
                <a:path w="17297" h="14947" extrusionOk="0">
                  <a:moveTo>
                    <a:pt x="10412" y="0"/>
                  </a:moveTo>
                  <a:cubicBezTo>
                    <a:pt x="9523" y="0"/>
                    <a:pt x="8727" y="233"/>
                    <a:pt x="8192" y="633"/>
                  </a:cubicBezTo>
                  <a:cubicBezTo>
                    <a:pt x="7863" y="454"/>
                    <a:pt x="7486" y="355"/>
                    <a:pt x="7094" y="355"/>
                  </a:cubicBezTo>
                  <a:cubicBezTo>
                    <a:pt x="6855" y="355"/>
                    <a:pt x="6611" y="392"/>
                    <a:pt x="6369" y="469"/>
                  </a:cubicBezTo>
                  <a:cubicBezTo>
                    <a:pt x="5866" y="633"/>
                    <a:pt x="5458" y="943"/>
                    <a:pt x="5184" y="1351"/>
                  </a:cubicBezTo>
                  <a:cubicBezTo>
                    <a:pt x="5017" y="1316"/>
                    <a:pt x="4843" y="1299"/>
                    <a:pt x="4665" y="1299"/>
                  </a:cubicBezTo>
                  <a:cubicBezTo>
                    <a:pt x="4005" y="1299"/>
                    <a:pt x="3292" y="1540"/>
                    <a:pt x="2682" y="2034"/>
                  </a:cubicBezTo>
                  <a:cubicBezTo>
                    <a:pt x="1960" y="2605"/>
                    <a:pt x="1539" y="3392"/>
                    <a:pt x="1458" y="4156"/>
                  </a:cubicBezTo>
                  <a:cubicBezTo>
                    <a:pt x="736" y="4346"/>
                    <a:pt x="164" y="4944"/>
                    <a:pt x="53" y="5721"/>
                  </a:cubicBezTo>
                  <a:cubicBezTo>
                    <a:pt x="1" y="6237"/>
                    <a:pt x="151" y="6727"/>
                    <a:pt x="448" y="7096"/>
                  </a:cubicBezTo>
                  <a:cubicBezTo>
                    <a:pt x="259" y="7693"/>
                    <a:pt x="259" y="8347"/>
                    <a:pt x="517" y="8944"/>
                  </a:cubicBezTo>
                  <a:cubicBezTo>
                    <a:pt x="955" y="9974"/>
                    <a:pt x="1994" y="10584"/>
                    <a:pt x="3113" y="10584"/>
                  </a:cubicBezTo>
                  <a:cubicBezTo>
                    <a:pt x="3520" y="10584"/>
                    <a:pt x="3938" y="10503"/>
                    <a:pt x="4341" y="10332"/>
                  </a:cubicBezTo>
                  <a:cubicBezTo>
                    <a:pt x="4449" y="10280"/>
                    <a:pt x="4573" y="10224"/>
                    <a:pt x="4681" y="10156"/>
                  </a:cubicBezTo>
                  <a:cubicBezTo>
                    <a:pt x="4694" y="10224"/>
                    <a:pt x="4723" y="10293"/>
                    <a:pt x="4749" y="10348"/>
                  </a:cubicBezTo>
                  <a:cubicBezTo>
                    <a:pt x="5188" y="11377"/>
                    <a:pt x="6228" y="11986"/>
                    <a:pt x="7343" y="11986"/>
                  </a:cubicBezTo>
                  <a:cubicBezTo>
                    <a:pt x="7747" y="11986"/>
                    <a:pt x="8162" y="11906"/>
                    <a:pt x="8561" y="11736"/>
                  </a:cubicBezTo>
                  <a:cubicBezTo>
                    <a:pt x="8613" y="11707"/>
                    <a:pt x="8668" y="11681"/>
                    <a:pt x="8724" y="11668"/>
                  </a:cubicBezTo>
                  <a:cubicBezTo>
                    <a:pt x="9023" y="11995"/>
                    <a:pt x="9467" y="12178"/>
                    <a:pt x="9934" y="12178"/>
                  </a:cubicBezTo>
                  <a:cubicBezTo>
                    <a:pt x="10105" y="12178"/>
                    <a:pt x="10280" y="12153"/>
                    <a:pt x="10452" y="12102"/>
                  </a:cubicBezTo>
                  <a:cubicBezTo>
                    <a:pt x="10520" y="12347"/>
                    <a:pt x="10628" y="12592"/>
                    <a:pt x="10749" y="12837"/>
                  </a:cubicBezTo>
                  <a:cubicBezTo>
                    <a:pt x="11389" y="14049"/>
                    <a:pt x="12493" y="14810"/>
                    <a:pt x="13606" y="14947"/>
                  </a:cubicBezTo>
                  <a:lnTo>
                    <a:pt x="14113" y="14496"/>
                  </a:lnTo>
                  <a:cubicBezTo>
                    <a:pt x="14096" y="14483"/>
                    <a:pt x="14096" y="14483"/>
                    <a:pt x="14083" y="14470"/>
                  </a:cubicBezTo>
                  <a:cubicBezTo>
                    <a:pt x="13077" y="14156"/>
                    <a:pt x="12329" y="13219"/>
                    <a:pt x="12329" y="12089"/>
                  </a:cubicBezTo>
                  <a:lnTo>
                    <a:pt x="12329" y="11994"/>
                  </a:lnTo>
                  <a:cubicBezTo>
                    <a:pt x="12768" y="12248"/>
                    <a:pt x="13281" y="12388"/>
                    <a:pt x="13814" y="12388"/>
                  </a:cubicBezTo>
                  <a:cubicBezTo>
                    <a:pt x="14223" y="12388"/>
                    <a:pt x="14643" y="12305"/>
                    <a:pt x="15050" y="12128"/>
                  </a:cubicBezTo>
                  <a:cubicBezTo>
                    <a:pt x="16562" y="11491"/>
                    <a:pt x="17297" y="9829"/>
                    <a:pt x="16696" y="8428"/>
                  </a:cubicBezTo>
                  <a:cubicBezTo>
                    <a:pt x="16601" y="8196"/>
                    <a:pt x="16464" y="7981"/>
                    <a:pt x="16317" y="7788"/>
                  </a:cubicBezTo>
                  <a:cubicBezTo>
                    <a:pt x="16983" y="7096"/>
                    <a:pt x="17173" y="5897"/>
                    <a:pt x="16709" y="4797"/>
                  </a:cubicBezTo>
                  <a:cubicBezTo>
                    <a:pt x="16288" y="3801"/>
                    <a:pt x="15432" y="3134"/>
                    <a:pt x="14560" y="3027"/>
                  </a:cubicBezTo>
                  <a:cubicBezTo>
                    <a:pt x="14736" y="1789"/>
                    <a:pt x="13391" y="509"/>
                    <a:pt x="11500" y="113"/>
                  </a:cubicBezTo>
                  <a:cubicBezTo>
                    <a:pt x="11130" y="37"/>
                    <a:pt x="10763" y="0"/>
                    <a:pt x="104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4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485;p28">
              <a:extLst>
                <a:ext uri="{FF2B5EF4-FFF2-40B4-BE49-F238E27FC236}">
                  <a16:creationId xmlns:a16="http://schemas.microsoft.com/office/drawing/2014/main" id="{0F6AE657-CB2C-074E-8F92-CC4DF1857192}"/>
                </a:ext>
              </a:extLst>
            </p:cNvPr>
            <p:cNvSpPr/>
            <p:nvPr/>
          </p:nvSpPr>
          <p:spPr>
            <a:xfrm>
              <a:off x="1814354" y="3847177"/>
              <a:ext cx="970967" cy="839050"/>
            </a:xfrm>
            <a:custGeom>
              <a:avLst/>
              <a:gdLst/>
              <a:ahLst/>
              <a:cxnLst/>
              <a:rect l="l" t="t" r="r" b="b"/>
              <a:pathLst>
                <a:path w="17297" h="14947" extrusionOk="0">
                  <a:moveTo>
                    <a:pt x="10412" y="0"/>
                  </a:moveTo>
                  <a:cubicBezTo>
                    <a:pt x="9523" y="0"/>
                    <a:pt x="8727" y="233"/>
                    <a:pt x="8192" y="633"/>
                  </a:cubicBezTo>
                  <a:cubicBezTo>
                    <a:pt x="7863" y="454"/>
                    <a:pt x="7486" y="355"/>
                    <a:pt x="7094" y="355"/>
                  </a:cubicBezTo>
                  <a:cubicBezTo>
                    <a:pt x="6855" y="355"/>
                    <a:pt x="6611" y="392"/>
                    <a:pt x="6369" y="469"/>
                  </a:cubicBezTo>
                  <a:cubicBezTo>
                    <a:pt x="5866" y="633"/>
                    <a:pt x="5458" y="943"/>
                    <a:pt x="5184" y="1351"/>
                  </a:cubicBezTo>
                  <a:cubicBezTo>
                    <a:pt x="5017" y="1316"/>
                    <a:pt x="4843" y="1299"/>
                    <a:pt x="4665" y="1299"/>
                  </a:cubicBezTo>
                  <a:cubicBezTo>
                    <a:pt x="4005" y="1299"/>
                    <a:pt x="3292" y="1540"/>
                    <a:pt x="2682" y="2034"/>
                  </a:cubicBezTo>
                  <a:cubicBezTo>
                    <a:pt x="1960" y="2605"/>
                    <a:pt x="1539" y="3392"/>
                    <a:pt x="1458" y="4156"/>
                  </a:cubicBezTo>
                  <a:cubicBezTo>
                    <a:pt x="736" y="4346"/>
                    <a:pt x="164" y="4944"/>
                    <a:pt x="53" y="5721"/>
                  </a:cubicBezTo>
                  <a:cubicBezTo>
                    <a:pt x="1" y="6237"/>
                    <a:pt x="151" y="6727"/>
                    <a:pt x="448" y="7096"/>
                  </a:cubicBezTo>
                  <a:cubicBezTo>
                    <a:pt x="259" y="7693"/>
                    <a:pt x="259" y="8347"/>
                    <a:pt x="517" y="8944"/>
                  </a:cubicBezTo>
                  <a:cubicBezTo>
                    <a:pt x="955" y="9974"/>
                    <a:pt x="1994" y="10584"/>
                    <a:pt x="3113" y="10584"/>
                  </a:cubicBezTo>
                  <a:cubicBezTo>
                    <a:pt x="3520" y="10584"/>
                    <a:pt x="3938" y="10503"/>
                    <a:pt x="4341" y="10332"/>
                  </a:cubicBezTo>
                  <a:cubicBezTo>
                    <a:pt x="4449" y="10280"/>
                    <a:pt x="4573" y="10224"/>
                    <a:pt x="4681" y="10156"/>
                  </a:cubicBezTo>
                  <a:cubicBezTo>
                    <a:pt x="4694" y="10224"/>
                    <a:pt x="4723" y="10293"/>
                    <a:pt x="4749" y="10348"/>
                  </a:cubicBezTo>
                  <a:cubicBezTo>
                    <a:pt x="5188" y="11377"/>
                    <a:pt x="6228" y="11986"/>
                    <a:pt x="7343" y="11986"/>
                  </a:cubicBezTo>
                  <a:cubicBezTo>
                    <a:pt x="7747" y="11986"/>
                    <a:pt x="8162" y="11906"/>
                    <a:pt x="8561" y="11736"/>
                  </a:cubicBezTo>
                  <a:cubicBezTo>
                    <a:pt x="8613" y="11707"/>
                    <a:pt x="8668" y="11681"/>
                    <a:pt x="8724" y="11668"/>
                  </a:cubicBezTo>
                  <a:cubicBezTo>
                    <a:pt x="9023" y="11995"/>
                    <a:pt x="9467" y="12178"/>
                    <a:pt x="9934" y="12178"/>
                  </a:cubicBezTo>
                  <a:cubicBezTo>
                    <a:pt x="10105" y="12178"/>
                    <a:pt x="10280" y="12153"/>
                    <a:pt x="10452" y="12102"/>
                  </a:cubicBezTo>
                  <a:cubicBezTo>
                    <a:pt x="10520" y="12347"/>
                    <a:pt x="10628" y="12592"/>
                    <a:pt x="10749" y="12837"/>
                  </a:cubicBezTo>
                  <a:cubicBezTo>
                    <a:pt x="11389" y="14049"/>
                    <a:pt x="12493" y="14810"/>
                    <a:pt x="13606" y="14947"/>
                  </a:cubicBezTo>
                  <a:lnTo>
                    <a:pt x="14113" y="14496"/>
                  </a:lnTo>
                  <a:cubicBezTo>
                    <a:pt x="14096" y="14483"/>
                    <a:pt x="14096" y="14483"/>
                    <a:pt x="14083" y="14470"/>
                  </a:cubicBezTo>
                  <a:cubicBezTo>
                    <a:pt x="13077" y="14156"/>
                    <a:pt x="12329" y="13219"/>
                    <a:pt x="12329" y="12089"/>
                  </a:cubicBezTo>
                  <a:lnTo>
                    <a:pt x="12329" y="11994"/>
                  </a:lnTo>
                  <a:cubicBezTo>
                    <a:pt x="12768" y="12248"/>
                    <a:pt x="13281" y="12388"/>
                    <a:pt x="13814" y="12388"/>
                  </a:cubicBezTo>
                  <a:cubicBezTo>
                    <a:pt x="14223" y="12388"/>
                    <a:pt x="14643" y="12305"/>
                    <a:pt x="15050" y="12128"/>
                  </a:cubicBezTo>
                  <a:cubicBezTo>
                    <a:pt x="16562" y="11491"/>
                    <a:pt x="17297" y="9829"/>
                    <a:pt x="16696" y="8428"/>
                  </a:cubicBezTo>
                  <a:cubicBezTo>
                    <a:pt x="16601" y="8196"/>
                    <a:pt x="16464" y="7981"/>
                    <a:pt x="16317" y="7788"/>
                  </a:cubicBezTo>
                  <a:cubicBezTo>
                    <a:pt x="16983" y="7096"/>
                    <a:pt x="17173" y="5897"/>
                    <a:pt x="16709" y="4797"/>
                  </a:cubicBezTo>
                  <a:cubicBezTo>
                    <a:pt x="16288" y="3801"/>
                    <a:pt x="15432" y="3134"/>
                    <a:pt x="14560" y="3027"/>
                  </a:cubicBezTo>
                  <a:cubicBezTo>
                    <a:pt x="14736" y="1789"/>
                    <a:pt x="13391" y="509"/>
                    <a:pt x="11500" y="113"/>
                  </a:cubicBezTo>
                  <a:cubicBezTo>
                    <a:pt x="11130" y="37"/>
                    <a:pt x="10763" y="0"/>
                    <a:pt x="104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79;p16">
            <a:extLst>
              <a:ext uri="{FF2B5EF4-FFF2-40B4-BE49-F238E27FC236}">
                <a16:creationId xmlns:a16="http://schemas.microsoft.com/office/drawing/2014/main" id="{2C64B3A3-8A66-2C48-A831-6C32E9EBB674}"/>
              </a:ext>
            </a:extLst>
          </p:cNvPr>
          <p:cNvSpPr txBox="1"/>
          <p:nvPr/>
        </p:nvSpPr>
        <p:spPr>
          <a:xfrm>
            <a:off x="1492702" y="2901388"/>
            <a:ext cx="1528631" cy="7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267" kern="0" dirty="0">
                <a:solidFill>
                  <a:srgbClr val="97DDFF"/>
                </a:solidFill>
                <a:latin typeface="Gill Sans" panose="020B0502020104020203" pitchFamily="34" charset="-79"/>
                <a:ea typeface="Fira Sans Extra Condensed Medium"/>
                <a:cs typeface="Gill Sans" panose="020B0502020104020203" pitchFamily="34" charset="-79"/>
                <a:sym typeface="Fira Sans Extra Condensed Medium"/>
              </a:rPr>
              <a:t>Data Cleaning</a:t>
            </a:r>
            <a:endParaRPr sz="2267" kern="0" dirty="0">
              <a:solidFill>
                <a:srgbClr val="97DDFF"/>
              </a:solidFill>
              <a:latin typeface="Gill Sans" panose="020B0502020104020203" pitchFamily="34" charset="-79"/>
              <a:ea typeface="Fira Sans Extra Condensed Medium"/>
              <a:cs typeface="Gill Sans" panose="020B0502020104020203" pitchFamily="34" charset="-79"/>
              <a:sym typeface="Fira Sans Extra Condensed Medium"/>
            </a:endParaRPr>
          </a:p>
        </p:txBody>
      </p:sp>
      <p:sp>
        <p:nvSpPr>
          <p:cNvPr id="20" name="Google Shape;79;p16">
            <a:extLst>
              <a:ext uri="{FF2B5EF4-FFF2-40B4-BE49-F238E27FC236}">
                <a16:creationId xmlns:a16="http://schemas.microsoft.com/office/drawing/2014/main" id="{A5DEA589-78CA-814C-8631-298D2785BAAE}"/>
              </a:ext>
            </a:extLst>
          </p:cNvPr>
          <p:cNvSpPr txBox="1"/>
          <p:nvPr/>
        </p:nvSpPr>
        <p:spPr>
          <a:xfrm>
            <a:off x="4129878" y="2901388"/>
            <a:ext cx="1372921" cy="7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267" kern="0" dirty="0">
                <a:solidFill>
                  <a:srgbClr val="6EA2BA"/>
                </a:solidFill>
                <a:latin typeface="Gill Sans" panose="020B0502020104020203" pitchFamily="34" charset="-79"/>
                <a:ea typeface="Fira Sans Extra Condensed Medium"/>
                <a:cs typeface="Gill Sans" panose="020B0502020104020203" pitchFamily="34" charset="-79"/>
                <a:sym typeface="Fira Sans Extra Condensed Medium"/>
              </a:rPr>
              <a:t>EDA</a:t>
            </a:r>
            <a:endParaRPr sz="2267" kern="0" dirty="0">
              <a:solidFill>
                <a:srgbClr val="6EA2BA"/>
              </a:solidFill>
              <a:latin typeface="Gill Sans" panose="020B0502020104020203" pitchFamily="34" charset="-79"/>
              <a:ea typeface="Fira Sans Extra Condensed Medium"/>
              <a:cs typeface="Gill Sans" panose="020B0502020104020203" pitchFamily="34" charset="-79"/>
              <a:sym typeface="Fira Sans Extra Condensed Medium"/>
            </a:endParaRPr>
          </a:p>
        </p:txBody>
      </p:sp>
      <p:sp>
        <p:nvSpPr>
          <p:cNvPr id="21" name="Google Shape;79;p16">
            <a:extLst>
              <a:ext uri="{FF2B5EF4-FFF2-40B4-BE49-F238E27FC236}">
                <a16:creationId xmlns:a16="http://schemas.microsoft.com/office/drawing/2014/main" id="{B1D3F8A6-8452-E740-826D-E68A33CE678E}"/>
              </a:ext>
            </a:extLst>
          </p:cNvPr>
          <p:cNvSpPr txBox="1"/>
          <p:nvPr/>
        </p:nvSpPr>
        <p:spPr>
          <a:xfrm>
            <a:off x="6697221" y="2901388"/>
            <a:ext cx="1372921" cy="7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267" kern="0" dirty="0">
                <a:solidFill>
                  <a:srgbClr val="7E4142"/>
                </a:solidFill>
                <a:latin typeface="Gill Sans" panose="020B0502020104020203" pitchFamily="34" charset="-79"/>
                <a:ea typeface="Fira Sans Extra Condensed Medium"/>
                <a:cs typeface="Gill Sans" panose="020B0502020104020203" pitchFamily="34" charset="-79"/>
                <a:sym typeface="Fira Sans Extra Condensed Medium"/>
              </a:rPr>
              <a:t>Build Models</a:t>
            </a:r>
            <a:endParaRPr sz="2267" kern="0" dirty="0">
              <a:solidFill>
                <a:srgbClr val="7E4142"/>
              </a:solidFill>
              <a:latin typeface="Gill Sans" panose="020B0502020104020203" pitchFamily="34" charset="-79"/>
              <a:ea typeface="Fira Sans Extra Condensed Medium"/>
              <a:cs typeface="Gill Sans" panose="020B0502020104020203" pitchFamily="34" charset="-79"/>
              <a:sym typeface="Fira Sans Extra Condensed Medium"/>
            </a:endParaRPr>
          </a:p>
        </p:txBody>
      </p:sp>
      <p:sp>
        <p:nvSpPr>
          <p:cNvPr id="23" name="Google Shape;79;p16">
            <a:extLst>
              <a:ext uri="{FF2B5EF4-FFF2-40B4-BE49-F238E27FC236}">
                <a16:creationId xmlns:a16="http://schemas.microsoft.com/office/drawing/2014/main" id="{2BDF9833-5382-0B48-BEBF-B010F093229A}"/>
              </a:ext>
            </a:extLst>
          </p:cNvPr>
          <p:cNvSpPr txBox="1"/>
          <p:nvPr/>
        </p:nvSpPr>
        <p:spPr>
          <a:xfrm>
            <a:off x="9248524" y="2901388"/>
            <a:ext cx="1372921" cy="7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267" kern="0" dirty="0">
                <a:solidFill>
                  <a:srgbClr val="E39FA3"/>
                </a:solidFill>
                <a:latin typeface="Gill Sans" panose="020B0502020104020203" pitchFamily="34" charset="-79"/>
                <a:ea typeface="Fira Sans Extra Condensed Medium"/>
                <a:cs typeface="Gill Sans" panose="020B0502020104020203" pitchFamily="34" charset="-79"/>
                <a:sym typeface="Fira Sans Extra Condensed Medium"/>
              </a:rPr>
              <a:t>Test Model</a:t>
            </a:r>
            <a:endParaRPr sz="2267" kern="0" dirty="0">
              <a:solidFill>
                <a:srgbClr val="E39FA3"/>
              </a:solidFill>
              <a:latin typeface="Gill Sans" panose="020B0502020104020203" pitchFamily="34" charset="-79"/>
              <a:ea typeface="Fira Sans Extra Condensed Medium"/>
              <a:cs typeface="Gill Sans" panose="020B0502020104020203" pitchFamily="34" charset="-79"/>
              <a:sym typeface="Fira Sans Extra Condensed Medium"/>
            </a:endParaRPr>
          </a:p>
        </p:txBody>
      </p:sp>
      <p:cxnSp>
        <p:nvCxnSpPr>
          <p:cNvPr id="25" name="Google Shape;153;p19">
            <a:extLst>
              <a:ext uri="{FF2B5EF4-FFF2-40B4-BE49-F238E27FC236}">
                <a16:creationId xmlns:a16="http://schemas.microsoft.com/office/drawing/2014/main" id="{628AD1CF-AD71-5B41-A064-3F1D68F2CBC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42848" y="1151546"/>
            <a:ext cx="16933" cy="2551303"/>
          </a:xfrm>
          <a:prstGeom prst="curvedConnector3">
            <a:avLst>
              <a:gd name="adj1" fmla="val 180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37" name="Google Shape;153;p19">
            <a:extLst>
              <a:ext uri="{FF2B5EF4-FFF2-40B4-BE49-F238E27FC236}">
                <a16:creationId xmlns:a16="http://schemas.microsoft.com/office/drawing/2014/main" id="{792808F5-F00F-9F46-AFF0-436D1DD073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42847" y="2888507"/>
            <a:ext cx="16933" cy="2551303"/>
          </a:xfrm>
          <a:prstGeom prst="curvedConnector3">
            <a:avLst>
              <a:gd name="adj1" fmla="val 180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oval" w="med" len="med"/>
          </a:ln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A3FF63-596F-4321-86F9-B7C35C92690A}"/>
              </a:ext>
            </a:extLst>
          </p:cNvPr>
          <p:cNvCxnSpPr>
            <a:cxnSpLocks/>
          </p:cNvCxnSpPr>
          <p:nvPr/>
        </p:nvCxnSpPr>
        <p:spPr>
          <a:xfrm>
            <a:off x="981517" y="1098550"/>
            <a:ext cx="167341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391A1B3E-8E30-43BB-92EA-10C7F7677B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76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00857" y="251605"/>
            <a:ext cx="4757105" cy="70911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800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Data Overview</a:t>
            </a:r>
            <a:endParaRPr sz="2800" b="1" dirty="0">
              <a:latin typeface="Goudy Old Style" panose="02020502050305020303" pitchFamily="18" charset="0"/>
              <a:ea typeface="Krungthep" panose="02000400000000000000" pitchFamily="2" charset="-34"/>
              <a:cs typeface="Gill Sans SemiBold" panose="020B0502020104020203" pitchFamily="34" charset="-79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F1E0FE9-6075-344F-B0F0-65DF21E35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894115"/>
              </p:ext>
            </p:extLst>
          </p:nvPr>
        </p:nvGraphicFramePr>
        <p:xfrm>
          <a:off x="7777549" y="1054699"/>
          <a:ext cx="2299916" cy="474859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584808">
                  <a:extLst>
                    <a:ext uri="{9D8B030D-6E8A-4147-A177-3AD203B41FA5}">
                      <a16:colId xmlns:a16="http://schemas.microsoft.com/office/drawing/2014/main" val="849714557"/>
                    </a:ext>
                  </a:extLst>
                </a:gridCol>
                <a:gridCol w="715108">
                  <a:extLst>
                    <a:ext uri="{9D8B030D-6E8A-4147-A177-3AD203B41FA5}">
                      <a16:colId xmlns:a16="http://schemas.microsoft.com/office/drawing/2014/main" val="924576847"/>
                    </a:ext>
                  </a:extLst>
                </a:gridCol>
              </a:tblGrid>
              <a:tr h="395597">
                <a:tc>
                  <a:txBody>
                    <a:bodyPr/>
                    <a:lstStyle/>
                    <a:p>
                      <a:r>
                        <a:rPr lang="en-SA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id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int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736455191"/>
                  </a:ext>
                </a:extLst>
              </a:tr>
              <a:tr h="395597">
                <a:tc>
                  <a:txBody>
                    <a:bodyPr/>
                    <a:lstStyle/>
                    <a:p>
                      <a:r>
                        <a:rPr lang="en-SA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age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float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025572417"/>
                  </a:ext>
                </a:extLst>
              </a:tr>
              <a:tr h="395597">
                <a:tc>
                  <a:txBody>
                    <a:bodyPr/>
                    <a:lstStyle/>
                    <a:p>
                      <a:r>
                        <a:rPr lang="en-SA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gender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object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629303408"/>
                  </a:ext>
                </a:extLst>
              </a:tr>
              <a:tr h="3955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hypertension</a:t>
                      </a:r>
                      <a:endParaRPr lang="en-SA" sz="1300" b="1" i="0" dirty="0">
                        <a:latin typeface="Goudy Old Style" panose="02020502050305020303" pitchFamily="18" charset="0"/>
                        <a:cs typeface="Gill Sans SemiBold" panose="020B0502020104020203" pitchFamily="34" charset="-79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int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984034795"/>
                  </a:ext>
                </a:extLst>
              </a:tr>
              <a:tr h="3955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heart_disease</a:t>
                      </a:r>
                      <a:endParaRPr lang="en-SA" sz="1300" b="1" i="0" dirty="0">
                        <a:latin typeface="Goudy Old Style" panose="02020502050305020303" pitchFamily="18" charset="0"/>
                        <a:cs typeface="Gill Sans SemiBold" panose="020B0502020104020203" pitchFamily="34" charset="-79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int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031219873"/>
                  </a:ext>
                </a:extLst>
              </a:tr>
              <a:tr h="3955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ever_married</a:t>
                      </a:r>
                      <a:endParaRPr lang="en-SA" sz="1300" b="1" i="0" dirty="0">
                        <a:latin typeface="Goudy Old Style" panose="02020502050305020303" pitchFamily="18" charset="0"/>
                        <a:cs typeface="Gill Sans SemiBold" panose="020B0502020104020203" pitchFamily="34" charset="-79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object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011522929"/>
                  </a:ext>
                </a:extLst>
              </a:tr>
              <a:tr h="3955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work_type</a:t>
                      </a:r>
                      <a:endParaRPr lang="en-SA" sz="1300" b="1" i="0" dirty="0">
                        <a:latin typeface="Goudy Old Style" panose="02020502050305020303" pitchFamily="18" charset="0"/>
                        <a:cs typeface="Gill Sans SemiBold" panose="020B0502020104020203" pitchFamily="34" charset="-79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object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87560328"/>
                  </a:ext>
                </a:extLst>
              </a:tr>
              <a:tr h="3955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Residence_type</a:t>
                      </a:r>
                      <a:endParaRPr lang="en-SA" sz="1300" b="1" i="0" dirty="0">
                        <a:latin typeface="Goudy Old Style" panose="02020502050305020303" pitchFamily="18" charset="0"/>
                        <a:cs typeface="Gill Sans SemiBold" panose="020B0502020104020203" pitchFamily="34" charset="-79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object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654433169"/>
                  </a:ext>
                </a:extLst>
              </a:tr>
              <a:tr h="3970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avg_glucose_level</a:t>
                      </a:r>
                      <a:endParaRPr lang="en-SA" sz="1300" b="1" i="0" dirty="0">
                        <a:latin typeface="Goudy Old Style" panose="02020502050305020303" pitchFamily="18" charset="0"/>
                        <a:cs typeface="Gill Sans SemiBold" panose="020B0502020104020203" pitchFamily="34" charset="-79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float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041485545"/>
                  </a:ext>
                </a:extLst>
              </a:tr>
              <a:tr h="3955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bmi</a:t>
                      </a:r>
                      <a:endParaRPr lang="en-SA" sz="1300" b="1" i="0" dirty="0">
                        <a:latin typeface="Goudy Old Style" panose="02020502050305020303" pitchFamily="18" charset="0"/>
                        <a:cs typeface="Gill Sans SemiBold" panose="020B0502020104020203" pitchFamily="34" charset="-79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float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886969137"/>
                  </a:ext>
                </a:extLst>
              </a:tr>
              <a:tr h="3955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smoking_status</a:t>
                      </a:r>
                      <a:endParaRPr lang="en-SA" sz="1300" b="1" i="0" dirty="0">
                        <a:latin typeface="Goudy Old Style" panose="02020502050305020303" pitchFamily="18" charset="0"/>
                        <a:cs typeface="Gill Sans SemiBold" panose="020B0502020104020203" pitchFamily="34" charset="-79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object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530556563"/>
                  </a:ext>
                </a:extLst>
              </a:tr>
              <a:tr h="3955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stroke</a:t>
                      </a:r>
                      <a:endParaRPr lang="en-SA" sz="1300" b="1" i="0" dirty="0">
                        <a:latin typeface="Goudy Old Style" panose="02020502050305020303" pitchFamily="18" charset="0"/>
                        <a:cs typeface="Gill Sans SemiBold" panose="020B0502020104020203" pitchFamily="34" charset="-79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int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879912204"/>
                  </a:ext>
                </a:extLst>
              </a:tr>
            </a:tbl>
          </a:graphicData>
        </a:graphic>
      </p:graphicFrame>
      <p:sp>
        <p:nvSpPr>
          <p:cNvPr id="15" name="Google Shape;114;p17">
            <a:extLst>
              <a:ext uri="{FF2B5EF4-FFF2-40B4-BE49-F238E27FC236}">
                <a16:creationId xmlns:a16="http://schemas.microsoft.com/office/drawing/2014/main" id="{6B30C082-8916-1C4A-A0EE-5D38A80D1437}"/>
              </a:ext>
            </a:extLst>
          </p:cNvPr>
          <p:cNvSpPr txBox="1"/>
          <p:nvPr/>
        </p:nvSpPr>
        <p:spPr>
          <a:xfrm>
            <a:off x="2540557" y="2019785"/>
            <a:ext cx="4011195" cy="7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133" kern="0" dirty="0">
                <a:solidFill>
                  <a:srgbClr val="24292F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The dataset consists of 12 features and 5110 observations.</a:t>
            </a:r>
            <a:endParaRPr sz="1600" kern="0" dirty="0">
              <a:solidFill>
                <a:srgbClr val="000000"/>
              </a:solidFill>
              <a:latin typeface="Goudy Old Style" panose="02020502050305020303" pitchFamily="18" charset="0"/>
              <a:ea typeface="Fira Sans"/>
              <a:cs typeface="Gill Sans Light" panose="020B0302020104020203" pitchFamily="34" charset="-79"/>
              <a:sym typeface="Fira Sans"/>
            </a:endParaRPr>
          </a:p>
        </p:txBody>
      </p:sp>
      <p:cxnSp>
        <p:nvCxnSpPr>
          <p:cNvPr id="17" name="Google Shape;116;p17">
            <a:extLst>
              <a:ext uri="{FF2B5EF4-FFF2-40B4-BE49-F238E27FC236}">
                <a16:creationId xmlns:a16="http://schemas.microsoft.com/office/drawing/2014/main" id="{8DF7E5BE-CA11-4F4C-A9FC-C7BD8AEAD3B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421858" y="2376385"/>
            <a:ext cx="1118700" cy="0"/>
          </a:xfrm>
          <a:prstGeom prst="straightConnector1">
            <a:avLst/>
          </a:pr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871;p39">
            <a:extLst>
              <a:ext uri="{FF2B5EF4-FFF2-40B4-BE49-F238E27FC236}">
                <a16:creationId xmlns:a16="http://schemas.microsoft.com/office/drawing/2014/main" id="{FA3AB27D-CB95-A545-9853-704367F3278F}"/>
              </a:ext>
            </a:extLst>
          </p:cNvPr>
          <p:cNvSpPr/>
          <p:nvPr/>
        </p:nvSpPr>
        <p:spPr>
          <a:xfrm>
            <a:off x="784764" y="2009700"/>
            <a:ext cx="669600" cy="669595"/>
          </a:xfrm>
          <a:custGeom>
            <a:avLst/>
            <a:gdLst/>
            <a:ahLst/>
            <a:cxnLst/>
            <a:rect l="l" t="t" r="r" b="b"/>
            <a:pathLst>
              <a:path w="2395" h="2398" extrusionOk="0">
                <a:moveTo>
                  <a:pt x="1199" y="0"/>
                </a:moveTo>
                <a:cubicBezTo>
                  <a:pt x="546" y="0"/>
                  <a:pt x="1" y="532"/>
                  <a:pt x="1" y="1199"/>
                </a:cubicBezTo>
                <a:cubicBezTo>
                  <a:pt x="1" y="1852"/>
                  <a:pt x="546" y="2397"/>
                  <a:pt x="1199" y="2397"/>
                </a:cubicBezTo>
                <a:cubicBezTo>
                  <a:pt x="1865" y="2397"/>
                  <a:pt x="2394" y="1852"/>
                  <a:pt x="2394" y="1199"/>
                </a:cubicBezTo>
                <a:cubicBezTo>
                  <a:pt x="2394" y="532"/>
                  <a:pt x="1865" y="0"/>
                  <a:pt x="119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876;p39">
            <a:extLst>
              <a:ext uri="{FF2B5EF4-FFF2-40B4-BE49-F238E27FC236}">
                <a16:creationId xmlns:a16="http://schemas.microsoft.com/office/drawing/2014/main" id="{375CFD2A-B71B-5945-B4EE-2C8CBA0ABFC1}"/>
              </a:ext>
            </a:extLst>
          </p:cNvPr>
          <p:cNvSpPr/>
          <p:nvPr/>
        </p:nvSpPr>
        <p:spPr>
          <a:xfrm>
            <a:off x="860248" y="2073690"/>
            <a:ext cx="518632" cy="54161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80808"/>
              </a:buClr>
              <a:buSzPts val="1100"/>
            </a:pPr>
            <a:endParaRPr sz="1867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114;p17">
            <a:extLst>
              <a:ext uri="{FF2B5EF4-FFF2-40B4-BE49-F238E27FC236}">
                <a16:creationId xmlns:a16="http://schemas.microsoft.com/office/drawing/2014/main" id="{8DC24E2C-1032-C04B-8248-1BB9E4DEB3E0}"/>
              </a:ext>
            </a:extLst>
          </p:cNvPr>
          <p:cNvSpPr txBox="1"/>
          <p:nvPr/>
        </p:nvSpPr>
        <p:spPr>
          <a:xfrm>
            <a:off x="2540557" y="3189043"/>
            <a:ext cx="4011195" cy="7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133" kern="0" dirty="0">
                <a:solidFill>
                  <a:srgbClr val="24292F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Source from Kaggle.</a:t>
            </a:r>
            <a:endParaRPr sz="1600" kern="0" dirty="0">
              <a:solidFill>
                <a:srgbClr val="000000"/>
              </a:solidFill>
              <a:latin typeface="Goudy Old Style" panose="02020502050305020303" pitchFamily="18" charset="0"/>
              <a:ea typeface="Fira Sans"/>
              <a:cs typeface="Gill Sans Light" panose="020B0302020104020203" pitchFamily="34" charset="-79"/>
              <a:sym typeface="Fira Sans"/>
            </a:endParaRPr>
          </a:p>
        </p:txBody>
      </p:sp>
      <p:cxnSp>
        <p:nvCxnSpPr>
          <p:cNvPr id="27" name="Google Shape;116;p17">
            <a:extLst>
              <a:ext uri="{FF2B5EF4-FFF2-40B4-BE49-F238E27FC236}">
                <a16:creationId xmlns:a16="http://schemas.microsoft.com/office/drawing/2014/main" id="{21A401D8-7E93-2747-9806-E0ED36D2235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421858" y="3545643"/>
            <a:ext cx="1118700" cy="0"/>
          </a:xfrm>
          <a:prstGeom prst="straightConnector1">
            <a:avLst/>
          </a:pr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871;p39">
            <a:extLst>
              <a:ext uri="{FF2B5EF4-FFF2-40B4-BE49-F238E27FC236}">
                <a16:creationId xmlns:a16="http://schemas.microsoft.com/office/drawing/2014/main" id="{A08030C8-EDFF-2E4C-A562-79634FC60A9F}"/>
              </a:ext>
            </a:extLst>
          </p:cNvPr>
          <p:cNvSpPr/>
          <p:nvPr/>
        </p:nvSpPr>
        <p:spPr>
          <a:xfrm>
            <a:off x="784764" y="3178957"/>
            <a:ext cx="669600" cy="669595"/>
          </a:xfrm>
          <a:custGeom>
            <a:avLst/>
            <a:gdLst/>
            <a:ahLst/>
            <a:cxnLst/>
            <a:rect l="l" t="t" r="r" b="b"/>
            <a:pathLst>
              <a:path w="2395" h="2398" extrusionOk="0">
                <a:moveTo>
                  <a:pt x="1199" y="0"/>
                </a:moveTo>
                <a:cubicBezTo>
                  <a:pt x="546" y="0"/>
                  <a:pt x="1" y="532"/>
                  <a:pt x="1" y="1199"/>
                </a:cubicBezTo>
                <a:cubicBezTo>
                  <a:pt x="1" y="1852"/>
                  <a:pt x="546" y="2397"/>
                  <a:pt x="1199" y="2397"/>
                </a:cubicBezTo>
                <a:cubicBezTo>
                  <a:pt x="1865" y="2397"/>
                  <a:pt x="2394" y="1852"/>
                  <a:pt x="2394" y="1199"/>
                </a:cubicBezTo>
                <a:cubicBezTo>
                  <a:pt x="2394" y="532"/>
                  <a:pt x="1865" y="0"/>
                  <a:pt x="119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876;p39">
            <a:extLst>
              <a:ext uri="{FF2B5EF4-FFF2-40B4-BE49-F238E27FC236}">
                <a16:creationId xmlns:a16="http://schemas.microsoft.com/office/drawing/2014/main" id="{D75B7D90-4A28-434E-B07C-D8143B69C414}"/>
              </a:ext>
            </a:extLst>
          </p:cNvPr>
          <p:cNvSpPr/>
          <p:nvPr/>
        </p:nvSpPr>
        <p:spPr>
          <a:xfrm>
            <a:off x="860248" y="3242948"/>
            <a:ext cx="518632" cy="54161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80808"/>
              </a:buClr>
              <a:buSzPts val="1100"/>
            </a:pPr>
            <a:endParaRPr sz="1867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114;p17">
            <a:extLst>
              <a:ext uri="{FF2B5EF4-FFF2-40B4-BE49-F238E27FC236}">
                <a16:creationId xmlns:a16="http://schemas.microsoft.com/office/drawing/2014/main" id="{82FE1868-956F-6343-B817-C91F5F1319ED}"/>
              </a:ext>
            </a:extLst>
          </p:cNvPr>
          <p:cNvSpPr txBox="1"/>
          <p:nvPr/>
        </p:nvSpPr>
        <p:spPr>
          <a:xfrm>
            <a:off x="2540557" y="4285859"/>
            <a:ext cx="3229573" cy="7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133" kern="0" dirty="0">
                <a:solidFill>
                  <a:srgbClr val="24292F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Features description:</a:t>
            </a:r>
            <a:endParaRPr sz="1600" kern="0" dirty="0">
              <a:solidFill>
                <a:srgbClr val="000000"/>
              </a:solidFill>
              <a:latin typeface="Goudy Old Style" panose="02020502050305020303" pitchFamily="18" charset="0"/>
              <a:ea typeface="Fira Sans"/>
              <a:cs typeface="Gill Sans Light" panose="020B0302020104020203" pitchFamily="34" charset="-79"/>
              <a:sym typeface="Fira Sans"/>
            </a:endParaRPr>
          </a:p>
        </p:txBody>
      </p:sp>
      <p:cxnSp>
        <p:nvCxnSpPr>
          <p:cNvPr id="32" name="Google Shape;116;p17">
            <a:extLst>
              <a:ext uri="{FF2B5EF4-FFF2-40B4-BE49-F238E27FC236}">
                <a16:creationId xmlns:a16="http://schemas.microsoft.com/office/drawing/2014/main" id="{9BA5E9FB-6A10-DC41-8334-162901F0327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421858" y="4642459"/>
            <a:ext cx="1118700" cy="0"/>
          </a:xfrm>
          <a:prstGeom prst="straightConnector1">
            <a:avLst/>
          </a:pr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871;p39">
            <a:extLst>
              <a:ext uri="{FF2B5EF4-FFF2-40B4-BE49-F238E27FC236}">
                <a16:creationId xmlns:a16="http://schemas.microsoft.com/office/drawing/2014/main" id="{32DA0408-DD33-BB4B-B003-09C1F6007AB4}"/>
              </a:ext>
            </a:extLst>
          </p:cNvPr>
          <p:cNvSpPr/>
          <p:nvPr/>
        </p:nvSpPr>
        <p:spPr>
          <a:xfrm>
            <a:off x="784764" y="4275773"/>
            <a:ext cx="669600" cy="669595"/>
          </a:xfrm>
          <a:custGeom>
            <a:avLst/>
            <a:gdLst/>
            <a:ahLst/>
            <a:cxnLst/>
            <a:rect l="l" t="t" r="r" b="b"/>
            <a:pathLst>
              <a:path w="2395" h="2398" extrusionOk="0">
                <a:moveTo>
                  <a:pt x="1199" y="0"/>
                </a:moveTo>
                <a:cubicBezTo>
                  <a:pt x="546" y="0"/>
                  <a:pt x="1" y="532"/>
                  <a:pt x="1" y="1199"/>
                </a:cubicBezTo>
                <a:cubicBezTo>
                  <a:pt x="1" y="1852"/>
                  <a:pt x="546" y="2397"/>
                  <a:pt x="1199" y="2397"/>
                </a:cubicBezTo>
                <a:cubicBezTo>
                  <a:pt x="1865" y="2397"/>
                  <a:pt x="2394" y="1852"/>
                  <a:pt x="2394" y="1199"/>
                </a:cubicBezTo>
                <a:cubicBezTo>
                  <a:pt x="2394" y="532"/>
                  <a:pt x="1865" y="0"/>
                  <a:pt x="119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876;p39">
            <a:extLst>
              <a:ext uri="{FF2B5EF4-FFF2-40B4-BE49-F238E27FC236}">
                <a16:creationId xmlns:a16="http://schemas.microsoft.com/office/drawing/2014/main" id="{FDB741FB-721A-3A4A-8130-CFA95E1F9E24}"/>
              </a:ext>
            </a:extLst>
          </p:cNvPr>
          <p:cNvSpPr/>
          <p:nvPr/>
        </p:nvSpPr>
        <p:spPr>
          <a:xfrm>
            <a:off x="860248" y="4339764"/>
            <a:ext cx="518632" cy="54161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80808"/>
              </a:buClr>
              <a:buSzPts val="1100"/>
            </a:pPr>
            <a:endParaRPr sz="1867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7" name="Google Shape;153;p19">
            <a:extLst>
              <a:ext uri="{FF2B5EF4-FFF2-40B4-BE49-F238E27FC236}">
                <a16:creationId xmlns:a16="http://schemas.microsoft.com/office/drawing/2014/main" id="{03DF8860-99B7-0549-B175-4245480DB0B2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5770130" y="3680253"/>
            <a:ext cx="1712286" cy="962206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C43FCA-1A49-3C41-912B-9BBD855F75C2}"/>
              </a:ext>
            </a:extLst>
          </p:cNvPr>
          <p:cNvSpPr txBox="1"/>
          <p:nvPr/>
        </p:nvSpPr>
        <p:spPr>
          <a:xfrm>
            <a:off x="-33866" y="3352800"/>
            <a:ext cx="18473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endParaRPr lang="en-SA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B523BF-E519-9F4A-B0A9-7742634DADE1}"/>
              </a:ext>
            </a:extLst>
          </p:cNvPr>
          <p:cNvSpPr txBox="1"/>
          <p:nvPr/>
        </p:nvSpPr>
        <p:spPr>
          <a:xfrm>
            <a:off x="541867" y="3335867"/>
            <a:ext cx="18473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endParaRPr lang="en-SA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745CCD-5767-42C6-8DD2-253AA8D480AD}"/>
              </a:ext>
            </a:extLst>
          </p:cNvPr>
          <p:cNvCxnSpPr>
            <a:cxnSpLocks/>
          </p:cNvCxnSpPr>
          <p:nvPr/>
        </p:nvCxnSpPr>
        <p:spPr>
          <a:xfrm>
            <a:off x="458006" y="861224"/>
            <a:ext cx="321889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E3BE36B9-4681-4AF7-845F-991AAF1E4B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4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799183-A437-5D46-B793-522EC1D246A1}"/>
              </a:ext>
            </a:extLst>
          </p:cNvPr>
          <p:cNvGrpSpPr/>
          <p:nvPr/>
        </p:nvGrpSpPr>
        <p:grpSpPr>
          <a:xfrm>
            <a:off x="412847" y="1534401"/>
            <a:ext cx="11487839" cy="4346516"/>
            <a:chOff x="417195" y="1251181"/>
            <a:chExt cx="8615879" cy="3259887"/>
          </a:xfrm>
        </p:grpSpPr>
        <p:sp>
          <p:nvSpPr>
            <p:cNvPr id="693" name="Google Shape;693;p35"/>
            <p:cNvSpPr/>
            <p:nvPr/>
          </p:nvSpPr>
          <p:spPr>
            <a:xfrm>
              <a:off x="6664784" y="2641475"/>
              <a:ext cx="123" cy="12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0096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5"/>
            <p:cNvSpPr txBox="1"/>
            <p:nvPr/>
          </p:nvSpPr>
          <p:spPr>
            <a:xfrm>
              <a:off x="432554" y="3848666"/>
              <a:ext cx="2697568" cy="662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US" sz="1867" kern="0" dirty="0">
                  <a:solidFill>
                    <a:srgbClr val="000000"/>
                  </a:solidFill>
                  <a:latin typeface="Goudy Old Style" panose="02020502050305020303" pitchFamily="18" charset="0"/>
                  <a:ea typeface="Fira Sans"/>
                  <a:cs typeface="Gill Sans Light" panose="020B0302020104020203" pitchFamily="34" charset="-79"/>
                  <a:sym typeface="Fira Sans"/>
                </a:rPr>
                <a:t>Assumption: Workload results in high blood pressure and that could lead to Stroke, is it true?</a:t>
              </a:r>
              <a:endParaRPr sz="1867" kern="0" dirty="0">
                <a:solidFill>
                  <a:srgbClr val="000000"/>
                </a:solidFill>
                <a:latin typeface="Goudy Old Style" panose="02020502050305020303" pitchFamily="18" charset="0"/>
                <a:ea typeface="Fira Sans"/>
                <a:cs typeface="Gill Sans Light" panose="020B0302020104020203" pitchFamily="34" charset="-79"/>
                <a:sym typeface="Fira Sans"/>
              </a:endParaRPr>
            </a:p>
          </p:txBody>
        </p:sp>
        <p:sp>
          <p:nvSpPr>
            <p:cNvPr id="697" name="Google Shape;697;p35"/>
            <p:cNvSpPr txBox="1"/>
            <p:nvPr/>
          </p:nvSpPr>
          <p:spPr>
            <a:xfrm>
              <a:off x="589054" y="1276739"/>
              <a:ext cx="2586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US" sz="1867" kern="0" dirty="0">
                  <a:solidFill>
                    <a:srgbClr val="24292F"/>
                  </a:solidFill>
                  <a:latin typeface="Goudy Old Style" panose="02020502050305020303" pitchFamily="18" charset="0"/>
                  <a:cs typeface="Gill Sans Light" panose="020B0302020104020203" pitchFamily="34" charset="-79"/>
                  <a:sym typeface="Arial"/>
                </a:rPr>
                <a:t>Does age have impact on strokes?</a:t>
              </a:r>
            </a:p>
          </p:txBody>
        </p:sp>
        <p:sp>
          <p:nvSpPr>
            <p:cNvPr id="699" name="Google Shape;699;p35"/>
            <p:cNvSpPr txBox="1"/>
            <p:nvPr/>
          </p:nvSpPr>
          <p:spPr>
            <a:xfrm>
              <a:off x="417195" y="2592589"/>
              <a:ext cx="2040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US" sz="1867" kern="0" dirty="0">
                  <a:solidFill>
                    <a:srgbClr val="000000"/>
                  </a:solidFill>
                  <a:latin typeface="Goudy Old Style" panose="02020502050305020303" pitchFamily="18" charset="0"/>
                  <a:ea typeface="Fira Sans"/>
                  <a:cs typeface="Gill Sans Light" panose="020B0302020104020203" pitchFamily="34" charset="-79"/>
                  <a:sym typeface="Fira Sans"/>
                </a:rPr>
                <a:t>Assumption: Smoking can induce Stroke, is it true?</a:t>
              </a:r>
            </a:p>
          </p:txBody>
        </p:sp>
        <p:sp>
          <p:nvSpPr>
            <p:cNvPr id="700" name="Google Shape;700;p35"/>
            <p:cNvSpPr txBox="1"/>
            <p:nvPr/>
          </p:nvSpPr>
          <p:spPr>
            <a:xfrm>
              <a:off x="6015049" y="1251181"/>
              <a:ext cx="3018025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US" sz="1867" kern="0" dirty="0">
                  <a:solidFill>
                    <a:srgbClr val="000000"/>
                  </a:solidFill>
                  <a:latin typeface="Goudy Old Style" panose="02020502050305020303" pitchFamily="18" charset="0"/>
                  <a:ea typeface="Fira Sans"/>
                  <a:cs typeface="Gill Sans Light" panose="020B0302020104020203" pitchFamily="34" charset="-79"/>
                  <a:sym typeface="Fira Sans"/>
                </a:rPr>
                <a:t>Does body mass index and glucose levels in a person, propel a stroke?</a:t>
              </a:r>
            </a:p>
          </p:txBody>
        </p:sp>
        <p:sp>
          <p:nvSpPr>
            <p:cNvPr id="703" name="Google Shape;703;p35"/>
            <p:cNvSpPr txBox="1"/>
            <p:nvPr/>
          </p:nvSpPr>
          <p:spPr>
            <a:xfrm>
              <a:off x="6664784" y="2581216"/>
              <a:ext cx="2348111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US" sz="1867" kern="0" dirty="0">
                  <a:solidFill>
                    <a:srgbClr val="000000"/>
                  </a:solidFill>
                  <a:latin typeface="Goudy Old Style" panose="02020502050305020303" pitchFamily="18" charset="0"/>
                  <a:ea typeface="Fira Sans"/>
                  <a:cs typeface="Gill Sans Light" panose="020B0302020104020203" pitchFamily="34" charset="-79"/>
                  <a:sym typeface="Fira Sans"/>
                </a:rPr>
                <a:t>Assumption: Heart with a Heart Disease is prone to Stroke, is it true?</a:t>
              </a:r>
            </a:p>
          </p:txBody>
        </p:sp>
        <p:sp>
          <p:nvSpPr>
            <p:cNvPr id="705" name="Google Shape;705;p35"/>
            <p:cNvSpPr txBox="1"/>
            <p:nvPr/>
          </p:nvSpPr>
          <p:spPr>
            <a:xfrm>
              <a:off x="6020157" y="3911251"/>
              <a:ext cx="2691289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US" sz="1867" kern="0" dirty="0">
                  <a:solidFill>
                    <a:srgbClr val="000000"/>
                  </a:solidFill>
                  <a:latin typeface="Goudy Old Style" panose="02020502050305020303" pitchFamily="18" charset="0"/>
                  <a:ea typeface="Fira Sans"/>
                  <a:cs typeface="Gill Sans Light" panose="020B0302020104020203" pitchFamily="34" charset="-79"/>
                  <a:sym typeface="Fira Sans"/>
                </a:rPr>
                <a:t>Assumption: Males are most susceptible to strokes due to high work-related stress, is it true?</a:t>
              </a:r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4623969" y="1554987"/>
              <a:ext cx="20625" cy="2092"/>
            </a:xfrm>
            <a:custGeom>
              <a:avLst/>
              <a:gdLst/>
              <a:ahLst/>
              <a:cxnLst/>
              <a:rect l="l" t="t" r="r" b="b"/>
              <a:pathLst>
                <a:path w="138" h="14" fill="none" extrusionOk="0">
                  <a:moveTo>
                    <a:pt x="0" y="1"/>
                  </a:moveTo>
                  <a:cubicBezTo>
                    <a:pt x="56" y="1"/>
                    <a:pt x="98" y="1"/>
                    <a:pt x="137" y="14"/>
                  </a:cubicBezTo>
                </a:path>
              </a:pathLst>
            </a:custGeom>
            <a:noFill/>
            <a:ln w="2700" cap="rnd" cmpd="sng">
              <a:solidFill>
                <a:srgbClr val="FFC9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4666863" y="1556930"/>
              <a:ext cx="1210137" cy="2501727"/>
            </a:xfrm>
            <a:custGeom>
              <a:avLst/>
              <a:gdLst/>
              <a:ahLst/>
              <a:cxnLst/>
              <a:rect l="l" t="t" r="r" b="b"/>
              <a:pathLst>
                <a:path w="8097" h="16739" fill="none" extrusionOk="0">
                  <a:moveTo>
                    <a:pt x="138" y="1"/>
                  </a:moveTo>
                  <a:cubicBezTo>
                    <a:pt x="4560" y="220"/>
                    <a:pt x="8096" y="3881"/>
                    <a:pt x="8096" y="8371"/>
                  </a:cubicBezTo>
                  <a:cubicBezTo>
                    <a:pt x="8096" y="12901"/>
                    <a:pt x="4491" y="16588"/>
                    <a:pt x="0" y="16738"/>
                  </a:cubicBezTo>
                </a:path>
              </a:pathLst>
            </a:custGeom>
            <a:noFill/>
            <a:ln w="27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4623969" y="4058501"/>
              <a:ext cx="20625" cy="149"/>
            </a:xfrm>
            <a:custGeom>
              <a:avLst/>
              <a:gdLst/>
              <a:ahLst/>
              <a:cxnLst/>
              <a:rect l="l" t="t" r="r" b="b"/>
              <a:pathLst>
                <a:path w="138" h="1" fill="none" extrusionOk="0">
                  <a:moveTo>
                    <a:pt x="137" y="0"/>
                  </a:moveTo>
                  <a:lnTo>
                    <a:pt x="0" y="0"/>
                  </a:lnTo>
                </a:path>
              </a:pathLst>
            </a:custGeom>
            <a:noFill/>
            <a:ln w="2700" cap="rnd" cmpd="sng">
              <a:solidFill>
                <a:srgbClr val="FFC9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4535800" y="1514475"/>
              <a:ext cx="81775" cy="82109"/>
            </a:xfrm>
            <a:custGeom>
              <a:avLst/>
              <a:gdLst/>
              <a:ahLst/>
              <a:cxnLst/>
              <a:rect l="l" t="t" r="r" b="b"/>
              <a:pathLst>
                <a:path w="560" h="556" extrusionOk="0">
                  <a:moveTo>
                    <a:pt x="285" y="1"/>
                  </a:moveTo>
                  <a:cubicBezTo>
                    <a:pt x="122" y="1"/>
                    <a:pt x="1" y="121"/>
                    <a:pt x="1" y="272"/>
                  </a:cubicBezTo>
                  <a:cubicBezTo>
                    <a:pt x="1" y="435"/>
                    <a:pt x="122" y="556"/>
                    <a:pt x="285" y="556"/>
                  </a:cubicBezTo>
                  <a:cubicBezTo>
                    <a:pt x="435" y="556"/>
                    <a:pt x="559" y="435"/>
                    <a:pt x="559" y="272"/>
                  </a:cubicBezTo>
                  <a:cubicBezTo>
                    <a:pt x="559" y="121"/>
                    <a:pt x="435" y="1"/>
                    <a:pt x="2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4535800" y="3976098"/>
              <a:ext cx="81775" cy="82552"/>
            </a:xfrm>
            <a:custGeom>
              <a:avLst/>
              <a:gdLst/>
              <a:ahLst/>
              <a:cxnLst/>
              <a:rect l="l" t="t" r="r" b="b"/>
              <a:pathLst>
                <a:path w="560" h="559" extrusionOk="0">
                  <a:moveTo>
                    <a:pt x="285" y="0"/>
                  </a:moveTo>
                  <a:cubicBezTo>
                    <a:pt x="122" y="0"/>
                    <a:pt x="1" y="121"/>
                    <a:pt x="1" y="284"/>
                  </a:cubicBezTo>
                  <a:cubicBezTo>
                    <a:pt x="1" y="435"/>
                    <a:pt x="122" y="559"/>
                    <a:pt x="285" y="559"/>
                  </a:cubicBezTo>
                  <a:cubicBezTo>
                    <a:pt x="435" y="559"/>
                    <a:pt x="559" y="435"/>
                    <a:pt x="559" y="284"/>
                  </a:cubicBezTo>
                  <a:cubicBezTo>
                    <a:pt x="559" y="121"/>
                    <a:pt x="435" y="0"/>
                    <a:pt x="2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12" name="Google Shape;712;p35"/>
            <p:cNvGrpSpPr/>
            <p:nvPr/>
          </p:nvGrpSpPr>
          <p:grpSpPr>
            <a:xfrm>
              <a:off x="5376469" y="1325126"/>
              <a:ext cx="494695" cy="551189"/>
              <a:chOff x="5376469" y="1325126"/>
              <a:chExt cx="494695" cy="551189"/>
            </a:xfrm>
          </p:grpSpPr>
          <p:sp>
            <p:nvSpPr>
              <p:cNvPr id="713" name="Google Shape;713;p35"/>
              <p:cNvSpPr/>
              <p:nvPr/>
            </p:nvSpPr>
            <p:spPr>
              <a:xfrm>
                <a:off x="5392610" y="1522256"/>
                <a:ext cx="264685" cy="3359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2248" extrusionOk="0">
                    <a:moveTo>
                      <a:pt x="1689" y="1"/>
                    </a:moveTo>
                    <a:lnTo>
                      <a:pt x="1" y="2179"/>
                    </a:lnTo>
                    <a:lnTo>
                      <a:pt x="82" y="2248"/>
                    </a:lnTo>
                    <a:lnTo>
                      <a:pt x="1771" y="56"/>
                    </a:lnTo>
                    <a:lnTo>
                      <a:pt x="1689" y="1"/>
                    </a:lnTo>
                    <a:close/>
                  </a:path>
                </a:pathLst>
              </a:custGeom>
              <a:solidFill>
                <a:srgbClr val="33729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35"/>
              <p:cNvSpPr/>
              <p:nvPr/>
            </p:nvSpPr>
            <p:spPr>
              <a:xfrm>
                <a:off x="5376469" y="1795160"/>
                <a:ext cx="79809" cy="81154"/>
              </a:xfrm>
              <a:custGeom>
                <a:avLst/>
                <a:gdLst/>
                <a:ahLst/>
                <a:cxnLst/>
                <a:rect l="l" t="t" r="r" b="b"/>
                <a:pathLst>
                  <a:path w="534" h="543" extrusionOk="0">
                    <a:moveTo>
                      <a:pt x="259" y="0"/>
                    </a:moveTo>
                    <a:cubicBezTo>
                      <a:pt x="109" y="0"/>
                      <a:pt x="1" y="121"/>
                      <a:pt x="1" y="272"/>
                    </a:cubicBezTo>
                    <a:cubicBezTo>
                      <a:pt x="1" y="422"/>
                      <a:pt x="109" y="543"/>
                      <a:pt x="259" y="543"/>
                    </a:cubicBezTo>
                    <a:cubicBezTo>
                      <a:pt x="409" y="543"/>
                      <a:pt x="533" y="422"/>
                      <a:pt x="533" y="272"/>
                    </a:cubicBezTo>
                    <a:cubicBezTo>
                      <a:pt x="533" y="121"/>
                      <a:pt x="409" y="0"/>
                      <a:pt x="2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35"/>
              <p:cNvSpPr/>
              <p:nvPr/>
            </p:nvSpPr>
            <p:spPr>
              <a:xfrm>
                <a:off x="5480489" y="1325126"/>
                <a:ext cx="390675" cy="388732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601" extrusionOk="0">
                    <a:moveTo>
                      <a:pt x="1307" y="0"/>
                    </a:moveTo>
                    <a:cubicBezTo>
                      <a:pt x="585" y="0"/>
                      <a:pt x="1" y="572"/>
                      <a:pt x="1" y="1294"/>
                    </a:cubicBezTo>
                    <a:cubicBezTo>
                      <a:pt x="1" y="2015"/>
                      <a:pt x="585" y="2600"/>
                      <a:pt x="1307" y="2600"/>
                    </a:cubicBezTo>
                    <a:cubicBezTo>
                      <a:pt x="2025" y="2600"/>
                      <a:pt x="2613" y="2015"/>
                      <a:pt x="2613" y="1294"/>
                    </a:cubicBezTo>
                    <a:cubicBezTo>
                      <a:pt x="2613" y="572"/>
                      <a:pt x="2025" y="0"/>
                      <a:pt x="13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" sz="1867" kern="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02</a:t>
                </a:r>
                <a:endParaRPr sz="1867" kern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716" name="Google Shape;716;p35"/>
            <p:cNvGrpSpPr/>
            <p:nvPr/>
          </p:nvGrpSpPr>
          <p:grpSpPr>
            <a:xfrm>
              <a:off x="5829912" y="2622541"/>
              <a:ext cx="679570" cy="390526"/>
              <a:chOff x="5829912" y="2622541"/>
              <a:chExt cx="679570" cy="390526"/>
            </a:xfrm>
          </p:grpSpPr>
          <p:sp>
            <p:nvSpPr>
              <p:cNvPr id="717" name="Google Shape;717;p35"/>
              <p:cNvSpPr/>
              <p:nvPr/>
            </p:nvSpPr>
            <p:spPr>
              <a:xfrm>
                <a:off x="5848445" y="2797702"/>
                <a:ext cx="443433" cy="16291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109" extrusionOk="0">
                    <a:moveTo>
                      <a:pt x="1" y="0"/>
                    </a:moveTo>
                    <a:lnTo>
                      <a:pt x="1" y="108"/>
                    </a:lnTo>
                    <a:lnTo>
                      <a:pt x="2966" y="108"/>
                    </a:lnTo>
                    <a:lnTo>
                      <a:pt x="29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35"/>
              <p:cNvSpPr/>
              <p:nvPr/>
            </p:nvSpPr>
            <p:spPr>
              <a:xfrm>
                <a:off x="5829912" y="2766914"/>
                <a:ext cx="81752" cy="81752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5" y="1"/>
                    </a:moveTo>
                    <a:cubicBezTo>
                      <a:pt x="125" y="1"/>
                      <a:pt x="1" y="125"/>
                      <a:pt x="1" y="275"/>
                    </a:cubicBezTo>
                    <a:cubicBezTo>
                      <a:pt x="1" y="422"/>
                      <a:pt x="125" y="546"/>
                      <a:pt x="275" y="546"/>
                    </a:cubicBezTo>
                    <a:cubicBezTo>
                      <a:pt x="422" y="546"/>
                      <a:pt x="546" y="422"/>
                      <a:pt x="546" y="275"/>
                    </a:cubicBezTo>
                    <a:cubicBezTo>
                      <a:pt x="546" y="125"/>
                      <a:pt x="422" y="1"/>
                      <a:pt x="2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35"/>
              <p:cNvSpPr/>
              <p:nvPr/>
            </p:nvSpPr>
            <p:spPr>
              <a:xfrm>
                <a:off x="6118956" y="2622541"/>
                <a:ext cx="390526" cy="390526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2613" extrusionOk="0">
                    <a:moveTo>
                      <a:pt x="1307" y="0"/>
                    </a:moveTo>
                    <a:cubicBezTo>
                      <a:pt x="585" y="0"/>
                      <a:pt x="0" y="588"/>
                      <a:pt x="0" y="1306"/>
                    </a:cubicBezTo>
                    <a:cubicBezTo>
                      <a:pt x="0" y="2028"/>
                      <a:pt x="585" y="2613"/>
                      <a:pt x="1307" y="2613"/>
                    </a:cubicBezTo>
                    <a:cubicBezTo>
                      <a:pt x="2028" y="2613"/>
                      <a:pt x="2613" y="2028"/>
                      <a:pt x="2613" y="1306"/>
                    </a:cubicBezTo>
                    <a:cubicBezTo>
                      <a:pt x="2613" y="588"/>
                      <a:pt x="2028" y="0"/>
                      <a:pt x="1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" sz="1867"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rPr>
                  <a:t>04</a:t>
                </a:r>
                <a:endParaRPr sz="1867" kern="0">
                  <a:solidFill>
                    <a:srgbClr val="FFFFFF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0" name="Google Shape;720;p35"/>
            <p:cNvGrpSpPr/>
            <p:nvPr/>
          </p:nvGrpSpPr>
          <p:grpSpPr>
            <a:xfrm>
              <a:off x="5352108" y="3725068"/>
              <a:ext cx="519056" cy="587806"/>
              <a:chOff x="5352108" y="3725068"/>
              <a:chExt cx="519056" cy="587806"/>
            </a:xfrm>
          </p:grpSpPr>
          <p:sp>
            <p:nvSpPr>
              <p:cNvPr id="721" name="Google Shape;721;p35"/>
              <p:cNvSpPr/>
              <p:nvPr/>
            </p:nvSpPr>
            <p:spPr>
              <a:xfrm>
                <a:off x="5376469" y="3743152"/>
                <a:ext cx="280826" cy="356002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2382" extrusionOk="0">
                    <a:moveTo>
                      <a:pt x="83" y="0"/>
                    </a:moveTo>
                    <a:lnTo>
                      <a:pt x="1" y="56"/>
                    </a:lnTo>
                    <a:lnTo>
                      <a:pt x="1797" y="2381"/>
                    </a:lnTo>
                    <a:lnTo>
                      <a:pt x="1879" y="2329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35"/>
              <p:cNvSpPr/>
              <p:nvPr/>
            </p:nvSpPr>
            <p:spPr>
              <a:xfrm>
                <a:off x="5352108" y="3725068"/>
                <a:ext cx="81752" cy="8115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3" extrusionOk="0">
                    <a:moveTo>
                      <a:pt x="272" y="0"/>
                    </a:moveTo>
                    <a:cubicBezTo>
                      <a:pt x="125" y="0"/>
                      <a:pt x="1" y="121"/>
                      <a:pt x="1" y="272"/>
                    </a:cubicBezTo>
                    <a:cubicBezTo>
                      <a:pt x="1" y="422"/>
                      <a:pt x="125" y="543"/>
                      <a:pt x="272" y="543"/>
                    </a:cubicBezTo>
                    <a:cubicBezTo>
                      <a:pt x="422" y="543"/>
                      <a:pt x="546" y="422"/>
                      <a:pt x="546" y="272"/>
                    </a:cubicBezTo>
                    <a:cubicBezTo>
                      <a:pt x="546" y="121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35"/>
              <p:cNvSpPr/>
              <p:nvPr/>
            </p:nvSpPr>
            <p:spPr>
              <a:xfrm>
                <a:off x="5480489" y="3922198"/>
                <a:ext cx="390675" cy="390675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614" extrusionOk="0">
                    <a:moveTo>
                      <a:pt x="1307" y="1"/>
                    </a:moveTo>
                    <a:cubicBezTo>
                      <a:pt x="585" y="1"/>
                      <a:pt x="1" y="585"/>
                      <a:pt x="1" y="1307"/>
                    </a:cubicBezTo>
                    <a:cubicBezTo>
                      <a:pt x="1" y="2029"/>
                      <a:pt x="585" y="2614"/>
                      <a:pt x="1307" y="2614"/>
                    </a:cubicBezTo>
                    <a:cubicBezTo>
                      <a:pt x="2025" y="2614"/>
                      <a:pt x="2613" y="2029"/>
                      <a:pt x="2613" y="1307"/>
                    </a:cubicBezTo>
                    <a:cubicBezTo>
                      <a:pt x="2613" y="585"/>
                      <a:pt x="2025" y="1"/>
                      <a:pt x="13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" sz="1867" kern="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06</a:t>
                </a:r>
                <a:endParaRPr sz="1867" kern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724" name="Google Shape;724;p35"/>
            <p:cNvSpPr/>
            <p:nvPr/>
          </p:nvSpPr>
          <p:spPr>
            <a:xfrm>
              <a:off x="4648190" y="1862427"/>
              <a:ext cx="792515" cy="1931224"/>
            </a:xfrm>
            <a:custGeom>
              <a:avLst/>
              <a:gdLst/>
              <a:ahLst/>
              <a:cxnLst/>
              <a:rect l="l" t="t" r="r" b="b"/>
              <a:pathLst>
                <a:path w="8192" h="19962" extrusionOk="0">
                  <a:moveTo>
                    <a:pt x="1647" y="0"/>
                  </a:moveTo>
                  <a:cubicBezTo>
                    <a:pt x="830" y="0"/>
                    <a:pt x="177" y="654"/>
                    <a:pt x="177" y="1457"/>
                  </a:cubicBezTo>
                  <a:lnTo>
                    <a:pt x="177" y="10000"/>
                  </a:lnTo>
                  <a:cubicBezTo>
                    <a:pt x="177" y="10314"/>
                    <a:pt x="272" y="10614"/>
                    <a:pt x="435" y="10859"/>
                  </a:cubicBezTo>
                  <a:lnTo>
                    <a:pt x="873" y="11499"/>
                  </a:lnTo>
                  <a:cubicBezTo>
                    <a:pt x="599" y="11783"/>
                    <a:pt x="1" y="12166"/>
                    <a:pt x="1" y="12587"/>
                  </a:cubicBezTo>
                  <a:cubicBezTo>
                    <a:pt x="1" y="12832"/>
                    <a:pt x="70" y="13077"/>
                    <a:pt x="177" y="13295"/>
                  </a:cubicBezTo>
                  <a:lnTo>
                    <a:pt x="177" y="13309"/>
                  </a:lnTo>
                  <a:lnTo>
                    <a:pt x="177" y="18491"/>
                  </a:lnTo>
                  <a:cubicBezTo>
                    <a:pt x="177" y="19308"/>
                    <a:pt x="830" y="19961"/>
                    <a:pt x="1647" y="19961"/>
                  </a:cubicBezTo>
                  <a:cubicBezTo>
                    <a:pt x="2450" y="19961"/>
                    <a:pt x="3104" y="19308"/>
                    <a:pt x="3104" y="18491"/>
                  </a:cubicBezTo>
                  <a:lnTo>
                    <a:pt x="3104" y="18276"/>
                  </a:lnTo>
                  <a:lnTo>
                    <a:pt x="3267" y="18276"/>
                  </a:lnTo>
                  <a:cubicBezTo>
                    <a:pt x="3348" y="18276"/>
                    <a:pt x="3417" y="18276"/>
                    <a:pt x="3486" y="18263"/>
                  </a:cubicBezTo>
                  <a:cubicBezTo>
                    <a:pt x="3499" y="18263"/>
                    <a:pt x="3512" y="18263"/>
                    <a:pt x="3525" y="18246"/>
                  </a:cubicBezTo>
                  <a:cubicBezTo>
                    <a:pt x="4655" y="18181"/>
                    <a:pt x="5566" y="17254"/>
                    <a:pt x="5595" y="16111"/>
                  </a:cubicBezTo>
                  <a:cubicBezTo>
                    <a:pt x="6751" y="15676"/>
                    <a:pt x="7525" y="14559"/>
                    <a:pt x="7525" y="13309"/>
                  </a:cubicBezTo>
                  <a:cubicBezTo>
                    <a:pt x="7525" y="13158"/>
                    <a:pt x="7512" y="13008"/>
                    <a:pt x="7486" y="12858"/>
                  </a:cubicBezTo>
                  <a:cubicBezTo>
                    <a:pt x="7473" y="12587"/>
                    <a:pt x="7392" y="12329"/>
                    <a:pt x="7267" y="12097"/>
                  </a:cubicBezTo>
                  <a:cubicBezTo>
                    <a:pt x="7865" y="11525"/>
                    <a:pt x="8192" y="10751"/>
                    <a:pt x="8192" y="9919"/>
                  </a:cubicBezTo>
                  <a:cubicBezTo>
                    <a:pt x="8192" y="9648"/>
                    <a:pt x="8166" y="9377"/>
                    <a:pt x="8084" y="9119"/>
                  </a:cubicBezTo>
                  <a:cubicBezTo>
                    <a:pt x="8045" y="8857"/>
                    <a:pt x="7934" y="8629"/>
                    <a:pt x="7800" y="8410"/>
                  </a:cubicBezTo>
                  <a:cubicBezTo>
                    <a:pt x="7702" y="8260"/>
                    <a:pt x="7594" y="8109"/>
                    <a:pt x="7473" y="7959"/>
                  </a:cubicBezTo>
                  <a:cubicBezTo>
                    <a:pt x="7813" y="7430"/>
                    <a:pt x="7976" y="6790"/>
                    <a:pt x="7921" y="6150"/>
                  </a:cubicBezTo>
                  <a:cubicBezTo>
                    <a:pt x="7865" y="5428"/>
                    <a:pt x="7568" y="4749"/>
                    <a:pt x="7049" y="4233"/>
                  </a:cubicBezTo>
                  <a:cubicBezTo>
                    <a:pt x="6751" y="3932"/>
                    <a:pt x="6382" y="3701"/>
                    <a:pt x="5987" y="3550"/>
                  </a:cubicBezTo>
                  <a:cubicBezTo>
                    <a:pt x="5974" y="3361"/>
                    <a:pt x="5948" y="3185"/>
                    <a:pt x="5893" y="3008"/>
                  </a:cubicBezTo>
                  <a:cubicBezTo>
                    <a:pt x="5840" y="2789"/>
                    <a:pt x="5742" y="2600"/>
                    <a:pt x="5621" y="2407"/>
                  </a:cubicBezTo>
                  <a:cubicBezTo>
                    <a:pt x="5540" y="2286"/>
                    <a:pt x="5445" y="2179"/>
                    <a:pt x="5334" y="2068"/>
                  </a:cubicBezTo>
                  <a:cubicBezTo>
                    <a:pt x="4913" y="1646"/>
                    <a:pt x="4344" y="1424"/>
                    <a:pt x="3768" y="1424"/>
                  </a:cubicBezTo>
                  <a:cubicBezTo>
                    <a:pt x="3545" y="1424"/>
                    <a:pt x="3321" y="1457"/>
                    <a:pt x="3104" y="1525"/>
                  </a:cubicBezTo>
                  <a:lnTo>
                    <a:pt x="3104" y="1457"/>
                  </a:lnTo>
                  <a:cubicBezTo>
                    <a:pt x="3104" y="654"/>
                    <a:pt x="2450" y="0"/>
                    <a:pt x="1647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5"/>
            <p:cNvSpPr/>
            <p:nvPr/>
          </p:nvSpPr>
          <p:spPr>
            <a:xfrm flipH="1">
              <a:off x="3276354" y="1556930"/>
              <a:ext cx="1210137" cy="2501727"/>
            </a:xfrm>
            <a:custGeom>
              <a:avLst/>
              <a:gdLst/>
              <a:ahLst/>
              <a:cxnLst/>
              <a:rect l="l" t="t" r="r" b="b"/>
              <a:pathLst>
                <a:path w="8097" h="16739" fill="none" extrusionOk="0">
                  <a:moveTo>
                    <a:pt x="138" y="1"/>
                  </a:moveTo>
                  <a:cubicBezTo>
                    <a:pt x="4560" y="220"/>
                    <a:pt x="8096" y="3881"/>
                    <a:pt x="8096" y="8371"/>
                  </a:cubicBezTo>
                  <a:cubicBezTo>
                    <a:pt x="8096" y="12901"/>
                    <a:pt x="4491" y="16588"/>
                    <a:pt x="0" y="16738"/>
                  </a:cubicBezTo>
                </a:path>
              </a:pathLst>
            </a:custGeom>
            <a:noFill/>
            <a:ln w="27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26" name="Google Shape;726;p35"/>
            <p:cNvGrpSpPr/>
            <p:nvPr/>
          </p:nvGrpSpPr>
          <p:grpSpPr>
            <a:xfrm>
              <a:off x="3282189" y="1325126"/>
              <a:ext cx="494695" cy="551189"/>
              <a:chOff x="3282189" y="1325126"/>
              <a:chExt cx="494695" cy="551189"/>
            </a:xfrm>
          </p:grpSpPr>
          <p:sp>
            <p:nvSpPr>
              <p:cNvPr id="727" name="Google Shape;727;p35"/>
              <p:cNvSpPr/>
              <p:nvPr/>
            </p:nvSpPr>
            <p:spPr>
              <a:xfrm flipH="1">
                <a:off x="3496059" y="1522256"/>
                <a:ext cx="264685" cy="3359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2248" extrusionOk="0">
                    <a:moveTo>
                      <a:pt x="1689" y="1"/>
                    </a:moveTo>
                    <a:lnTo>
                      <a:pt x="1" y="2179"/>
                    </a:lnTo>
                    <a:lnTo>
                      <a:pt x="82" y="2248"/>
                    </a:lnTo>
                    <a:lnTo>
                      <a:pt x="1771" y="56"/>
                    </a:lnTo>
                    <a:lnTo>
                      <a:pt x="16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35"/>
              <p:cNvSpPr/>
              <p:nvPr/>
            </p:nvSpPr>
            <p:spPr>
              <a:xfrm flipH="1">
                <a:off x="3697076" y="1795160"/>
                <a:ext cx="79809" cy="81154"/>
              </a:xfrm>
              <a:custGeom>
                <a:avLst/>
                <a:gdLst/>
                <a:ahLst/>
                <a:cxnLst/>
                <a:rect l="l" t="t" r="r" b="b"/>
                <a:pathLst>
                  <a:path w="534" h="543" extrusionOk="0">
                    <a:moveTo>
                      <a:pt x="259" y="0"/>
                    </a:moveTo>
                    <a:cubicBezTo>
                      <a:pt x="109" y="0"/>
                      <a:pt x="1" y="121"/>
                      <a:pt x="1" y="272"/>
                    </a:cubicBezTo>
                    <a:cubicBezTo>
                      <a:pt x="1" y="422"/>
                      <a:pt x="109" y="543"/>
                      <a:pt x="259" y="543"/>
                    </a:cubicBezTo>
                    <a:cubicBezTo>
                      <a:pt x="409" y="543"/>
                      <a:pt x="533" y="422"/>
                      <a:pt x="533" y="272"/>
                    </a:cubicBezTo>
                    <a:cubicBezTo>
                      <a:pt x="533" y="121"/>
                      <a:pt x="409" y="0"/>
                      <a:pt x="2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35"/>
              <p:cNvSpPr/>
              <p:nvPr/>
            </p:nvSpPr>
            <p:spPr>
              <a:xfrm flipH="1">
                <a:off x="3282189" y="1325126"/>
                <a:ext cx="390675" cy="388732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601" extrusionOk="0">
                    <a:moveTo>
                      <a:pt x="1307" y="0"/>
                    </a:moveTo>
                    <a:cubicBezTo>
                      <a:pt x="585" y="0"/>
                      <a:pt x="1" y="572"/>
                      <a:pt x="1" y="1294"/>
                    </a:cubicBezTo>
                    <a:cubicBezTo>
                      <a:pt x="1" y="2015"/>
                      <a:pt x="585" y="2600"/>
                      <a:pt x="1307" y="2600"/>
                    </a:cubicBezTo>
                    <a:cubicBezTo>
                      <a:pt x="2025" y="2600"/>
                      <a:pt x="2613" y="2015"/>
                      <a:pt x="2613" y="1294"/>
                    </a:cubicBezTo>
                    <a:cubicBezTo>
                      <a:pt x="2613" y="572"/>
                      <a:pt x="2025" y="0"/>
                      <a:pt x="13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" sz="1867" kern="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01</a:t>
                </a:r>
                <a:endParaRPr sz="1867" kern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730" name="Google Shape;730;p35"/>
            <p:cNvGrpSpPr/>
            <p:nvPr/>
          </p:nvGrpSpPr>
          <p:grpSpPr>
            <a:xfrm>
              <a:off x="2643872" y="2622541"/>
              <a:ext cx="679570" cy="390526"/>
              <a:chOff x="2643872" y="2622541"/>
              <a:chExt cx="679570" cy="390526"/>
            </a:xfrm>
          </p:grpSpPr>
          <p:sp>
            <p:nvSpPr>
              <p:cNvPr id="731" name="Google Shape;731;p35"/>
              <p:cNvSpPr/>
              <p:nvPr/>
            </p:nvSpPr>
            <p:spPr>
              <a:xfrm flipH="1">
                <a:off x="2861476" y="2797702"/>
                <a:ext cx="443433" cy="16291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109" extrusionOk="0">
                    <a:moveTo>
                      <a:pt x="1" y="0"/>
                    </a:moveTo>
                    <a:lnTo>
                      <a:pt x="1" y="108"/>
                    </a:lnTo>
                    <a:lnTo>
                      <a:pt x="2966" y="108"/>
                    </a:lnTo>
                    <a:lnTo>
                      <a:pt x="29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35"/>
              <p:cNvSpPr/>
              <p:nvPr/>
            </p:nvSpPr>
            <p:spPr>
              <a:xfrm flipH="1">
                <a:off x="3241690" y="2766914"/>
                <a:ext cx="81752" cy="81752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5" y="1"/>
                    </a:moveTo>
                    <a:cubicBezTo>
                      <a:pt x="125" y="1"/>
                      <a:pt x="1" y="125"/>
                      <a:pt x="1" y="275"/>
                    </a:cubicBezTo>
                    <a:cubicBezTo>
                      <a:pt x="1" y="422"/>
                      <a:pt x="125" y="546"/>
                      <a:pt x="275" y="546"/>
                    </a:cubicBezTo>
                    <a:cubicBezTo>
                      <a:pt x="422" y="546"/>
                      <a:pt x="546" y="422"/>
                      <a:pt x="546" y="275"/>
                    </a:cubicBezTo>
                    <a:cubicBezTo>
                      <a:pt x="546" y="125"/>
                      <a:pt x="422" y="1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35"/>
              <p:cNvSpPr/>
              <p:nvPr/>
            </p:nvSpPr>
            <p:spPr>
              <a:xfrm flipH="1">
                <a:off x="2643872" y="2622541"/>
                <a:ext cx="390526" cy="390526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2613" extrusionOk="0">
                    <a:moveTo>
                      <a:pt x="1307" y="0"/>
                    </a:moveTo>
                    <a:cubicBezTo>
                      <a:pt x="585" y="0"/>
                      <a:pt x="0" y="588"/>
                      <a:pt x="0" y="1306"/>
                    </a:cubicBezTo>
                    <a:cubicBezTo>
                      <a:pt x="0" y="2028"/>
                      <a:pt x="585" y="2613"/>
                      <a:pt x="1307" y="2613"/>
                    </a:cubicBezTo>
                    <a:cubicBezTo>
                      <a:pt x="2028" y="2613"/>
                      <a:pt x="2613" y="2028"/>
                      <a:pt x="2613" y="1306"/>
                    </a:cubicBezTo>
                    <a:cubicBezTo>
                      <a:pt x="2613" y="588"/>
                      <a:pt x="2028" y="0"/>
                      <a:pt x="13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" sz="1867" kern="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03</a:t>
                </a:r>
                <a:endParaRPr sz="1867" kern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734" name="Google Shape;734;p35"/>
            <p:cNvGrpSpPr/>
            <p:nvPr/>
          </p:nvGrpSpPr>
          <p:grpSpPr>
            <a:xfrm>
              <a:off x="3282189" y="3725068"/>
              <a:ext cx="519056" cy="587806"/>
              <a:chOff x="3282189" y="3725068"/>
              <a:chExt cx="519056" cy="587806"/>
            </a:xfrm>
          </p:grpSpPr>
          <p:sp>
            <p:nvSpPr>
              <p:cNvPr id="735" name="Google Shape;735;p35"/>
              <p:cNvSpPr/>
              <p:nvPr/>
            </p:nvSpPr>
            <p:spPr>
              <a:xfrm flipH="1">
                <a:off x="3496059" y="3743152"/>
                <a:ext cx="280826" cy="356002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2382" extrusionOk="0">
                    <a:moveTo>
                      <a:pt x="83" y="0"/>
                    </a:moveTo>
                    <a:lnTo>
                      <a:pt x="1" y="56"/>
                    </a:lnTo>
                    <a:lnTo>
                      <a:pt x="1797" y="2381"/>
                    </a:lnTo>
                    <a:lnTo>
                      <a:pt x="1879" y="2329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35"/>
              <p:cNvSpPr/>
              <p:nvPr/>
            </p:nvSpPr>
            <p:spPr>
              <a:xfrm flipH="1">
                <a:off x="3719494" y="3725068"/>
                <a:ext cx="81752" cy="8115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3" extrusionOk="0">
                    <a:moveTo>
                      <a:pt x="272" y="0"/>
                    </a:moveTo>
                    <a:cubicBezTo>
                      <a:pt x="125" y="0"/>
                      <a:pt x="1" y="121"/>
                      <a:pt x="1" y="272"/>
                    </a:cubicBezTo>
                    <a:cubicBezTo>
                      <a:pt x="1" y="422"/>
                      <a:pt x="125" y="543"/>
                      <a:pt x="272" y="543"/>
                    </a:cubicBezTo>
                    <a:cubicBezTo>
                      <a:pt x="422" y="543"/>
                      <a:pt x="546" y="422"/>
                      <a:pt x="546" y="272"/>
                    </a:cubicBezTo>
                    <a:cubicBezTo>
                      <a:pt x="546" y="121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35"/>
              <p:cNvSpPr/>
              <p:nvPr/>
            </p:nvSpPr>
            <p:spPr>
              <a:xfrm flipH="1">
                <a:off x="3282189" y="3922198"/>
                <a:ext cx="390675" cy="390675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614" extrusionOk="0">
                    <a:moveTo>
                      <a:pt x="1307" y="1"/>
                    </a:moveTo>
                    <a:cubicBezTo>
                      <a:pt x="585" y="1"/>
                      <a:pt x="1" y="585"/>
                      <a:pt x="1" y="1307"/>
                    </a:cubicBezTo>
                    <a:cubicBezTo>
                      <a:pt x="1" y="2029"/>
                      <a:pt x="585" y="2614"/>
                      <a:pt x="1307" y="2614"/>
                    </a:cubicBezTo>
                    <a:cubicBezTo>
                      <a:pt x="2025" y="2614"/>
                      <a:pt x="2613" y="2029"/>
                      <a:pt x="2613" y="1307"/>
                    </a:cubicBezTo>
                    <a:cubicBezTo>
                      <a:pt x="2613" y="585"/>
                      <a:pt x="2025" y="1"/>
                      <a:pt x="13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" sz="1867" kern="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05</a:t>
                </a:r>
                <a:endParaRPr sz="1867" kern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738" name="Google Shape;738;p35"/>
            <p:cNvSpPr/>
            <p:nvPr/>
          </p:nvSpPr>
          <p:spPr>
            <a:xfrm flipH="1">
              <a:off x="3712649" y="1862427"/>
              <a:ext cx="792515" cy="1931224"/>
            </a:xfrm>
            <a:custGeom>
              <a:avLst/>
              <a:gdLst/>
              <a:ahLst/>
              <a:cxnLst/>
              <a:rect l="l" t="t" r="r" b="b"/>
              <a:pathLst>
                <a:path w="8192" h="19962" extrusionOk="0">
                  <a:moveTo>
                    <a:pt x="1647" y="0"/>
                  </a:moveTo>
                  <a:cubicBezTo>
                    <a:pt x="830" y="0"/>
                    <a:pt x="177" y="654"/>
                    <a:pt x="177" y="1457"/>
                  </a:cubicBezTo>
                  <a:lnTo>
                    <a:pt x="177" y="10000"/>
                  </a:lnTo>
                  <a:cubicBezTo>
                    <a:pt x="177" y="10314"/>
                    <a:pt x="272" y="10614"/>
                    <a:pt x="435" y="10859"/>
                  </a:cubicBezTo>
                  <a:lnTo>
                    <a:pt x="873" y="11499"/>
                  </a:lnTo>
                  <a:cubicBezTo>
                    <a:pt x="599" y="11783"/>
                    <a:pt x="1" y="12166"/>
                    <a:pt x="1" y="12587"/>
                  </a:cubicBezTo>
                  <a:cubicBezTo>
                    <a:pt x="1" y="12832"/>
                    <a:pt x="70" y="13077"/>
                    <a:pt x="177" y="13295"/>
                  </a:cubicBezTo>
                  <a:lnTo>
                    <a:pt x="177" y="13309"/>
                  </a:lnTo>
                  <a:lnTo>
                    <a:pt x="177" y="18491"/>
                  </a:lnTo>
                  <a:cubicBezTo>
                    <a:pt x="177" y="19308"/>
                    <a:pt x="830" y="19961"/>
                    <a:pt x="1647" y="19961"/>
                  </a:cubicBezTo>
                  <a:cubicBezTo>
                    <a:pt x="2450" y="19961"/>
                    <a:pt x="3104" y="19308"/>
                    <a:pt x="3104" y="18491"/>
                  </a:cubicBezTo>
                  <a:lnTo>
                    <a:pt x="3104" y="18276"/>
                  </a:lnTo>
                  <a:lnTo>
                    <a:pt x="3267" y="18276"/>
                  </a:lnTo>
                  <a:cubicBezTo>
                    <a:pt x="3348" y="18276"/>
                    <a:pt x="3417" y="18276"/>
                    <a:pt x="3486" y="18263"/>
                  </a:cubicBezTo>
                  <a:cubicBezTo>
                    <a:pt x="3499" y="18263"/>
                    <a:pt x="3512" y="18263"/>
                    <a:pt x="3525" y="18246"/>
                  </a:cubicBezTo>
                  <a:cubicBezTo>
                    <a:pt x="4655" y="18181"/>
                    <a:pt x="5566" y="17254"/>
                    <a:pt x="5595" y="16111"/>
                  </a:cubicBezTo>
                  <a:cubicBezTo>
                    <a:pt x="6751" y="15676"/>
                    <a:pt x="7525" y="14559"/>
                    <a:pt x="7525" y="13309"/>
                  </a:cubicBezTo>
                  <a:cubicBezTo>
                    <a:pt x="7525" y="13158"/>
                    <a:pt x="7512" y="13008"/>
                    <a:pt x="7486" y="12858"/>
                  </a:cubicBezTo>
                  <a:cubicBezTo>
                    <a:pt x="7473" y="12587"/>
                    <a:pt x="7392" y="12329"/>
                    <a:pt x="7267" y="12097"/>
                  </a:cubicBezTo>
                  <a:cubicBezTo>
                    <a:pt x="7865" y="11525"/>
                    <a:pt x="8192" y="10751"/>
                    <a:pt x="8192" y="9919"/>
                  </a:cubicBezTo>
                  <a:cubicBezTo>
                    <a:pt x="8192" y="9648"/>
                    <a:pt x="8166" y="9377"/>
                    <a:pt x="8084" y="9119"/>
                  </a:cubicBezTo>
                  <a:cubicBezTo>
                    <a:pt x="8045" y="8857"/>
                    <a:pt x="7934" y="8629"/>
                    <a:pt x="7800" y="8410"/>
                  </a:cubicBezTo>
                  <a:cubicBezTo>
                    <a:pt x="7702" y="8260"/>
                    <a:pt x="7594" y="8109"/>
                    <a:pt x="7473" y="7959"/>
                  </a:cubicBezTo>
                  <a:cubicBezTo>
                    <a:pt x="7813" y="7430"/>
                    <a:pt x="7976" y="6790"/>
                    <a:pt x="7921" y="6150"/>
                  </a:cubicBezTo>
                  <a:cubicBezTo>
                    <a:pt x="7865" y="5428"/>
                    <a:pt x="7568" y="4749"/>
                    <a:pt x="7049" y="4233"/>
                  </a:cubicBezTo>
                  <a:cubicBezTo>
                    <a:pt x="6751" y="3932"/>
                    <a:pt x="6382" y="3701"/>
                    <a:pt x="5987" y="3550"/>
                  </a:cubicBezTo>
                  <a:cubicBezTo>
                    <a:pt x="5974" y="3361"/>
                    <a:pt x="5948" y="3185"/>
                    <a:pt x="5893" y="3008"/>
                  </a:cubicBezTo>
                  <a:cubicBezTo>
                    <a:pt x="5840" y="2789"/>
                    <a:pt x="5742" y="2600"/>
                    <a:pt x="5621" y="2407"/>
                  </a:cubicBezTo>
                  <a:cubicBezTo>
                    <a:pt x="5540" y="2286"/>
                    <a:pt x="5445" y="2179"/>
                    <a:pt x="5334" y="2068"/>
                  </a:cubicBezTo>
                  <a:cubicBezTo>
                    <a:pt x="4913" y="1646"/>
                    <a:pt x="4344" y="1424"/>
                    <a:pt x="3768" y="1424"/>
                  </a:cubicBezTo>
                  <a:cubicBezTo>
                    <a:pt x="3545" y="1424"/>
                    <a:pt x="3321" y="1457"/>
                    <a:pt x="3104" y="1525"/>
                  </a:cubicBezTo>
                  <a:lnTo>
                    <a:pt x="3104" y="1457"/>
                  </a:lnTo>
                  <a:cubicBezTo>
                    <a:pt x="3104" y="654"/>
                    <a:pt x="2450" y="0"/>
                    <a:pt x="1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8;p15">
            <a:extLst>
              <a:ext uri="{FF2B5EF4-FFF2-40B4-BE49-F238E27FC236}">
                <a16:creationId xmlns:a16="http://schemas.microsoft.com/office/drawing/2014/main" id="{B70AB789-FE67-BB4D-9CAE-854FC176DB41}"/>
              </a:ext>
            </a:extLst>
          </p:cNvPr>
          <p:cNvSpPr txBox="1">
            <a:spLocks/>
          </p:cNvSpPr>
          <p:nvPr/>
        </p:nvSpPr>
        <p:spPr>
          <a:xfrm>
            <a:off x="354998" y="246439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US" sz="3200" kern="0" dirty="0">
                <a:solidFill>
                  <a:srgbClr val="080808"/>
                </a:solidFill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Exploring Data Analysis (EDA)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861322-7C84-4EEC-A1BF-4E3FDEB8697E}"/>
              </a:ext>
            </a:extLst>
          </p:cNvPr>
          <p:cNvCxnSpPr>
            <a:cxnSpLocks/>
          </p:cNvCxnSpPr>
          <p:nvPr/>
        </p:nvCxnSpPr>
        <p:spPr>
          <a:xfrm>
            <a:off x="470290" y="889144"/>
            <a:ext cx="58590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7333D8A9-9C0B-4B14-8453-7A2CD30FE8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2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368" y="223751"/>
            <a:ext cx="8575233" cy="70911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800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Does</a:t>
            </a:r>
            <a:r>
              <a:rPr lang="en-US" sz="3200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 age have impact on strokes?</a:t>
            </a:r>
          </a:p>
        </p:txBody>
      </p:sp>
      <p:sp>
        <p:nvSpPr>
          <p:cNvPr id="7" name="Google Shape;729;p35">
            <a:extLst>
              <a:ext uri="{FF2B5EF4-FFF2-40B4-BE49-F238E27FC236}">
                <a16:creationId xmlns:a16="http://schemas.microsoft.com/office/drawing/2014/main" id="{03137D27-9161-6C4D-AB01-A01AB5D84A7A}"/>
              </a:ext>
            </a:extLst>
          </p:cNvPr>
          <p:cNvSpPr/>
          <p:nvPr/>
        </p:nvSpPr>
        <p:spPr>
          <a:xfrm flipH="1">
            <a:off x="403467" y="310838"/>
            <a:ext cx="520900" cy="518309"/>
          </a:xfrm>
          <a:custGeom>
            <a:avLst/>
            <a:gdLst/>
            <a:ahLst/>
            <a:cxnLst/>
            <a:rect l="l" t="t" r="r" b="b"/>
            <a:pathLst>
              <a:path w="2614" h="2601" extrusionOk="0">
                <a:moveTo>
                  <a:pt x="1307" y="0"/>
                </a:moveTo>
                <a:cubicBezTo>
                  <a:pt x="585" y="0"/>
                  <a:pt x="1" y="572"/>
                  <a:pt x="1" y="1294"/>
                </a:cubicBezTo>
                <a:cubicBezTo>
                  <a:pt x="1" y="2015"/>
                  <a:pt x="585" y="2600"/>
                  <a:pt x="1307" y="2600"/>
                </a:cubicBezTo>
                <a:cubicBezTo>
                  <a:pt x="2025" y="2600"/>
                  <a:pt x="2613" y="2015"/>
                  <a:pt x="2613" y="1294"/>
                </a:cubicBezTo>
                <a:cubicBezTo>
                  <a:pt x="2613" y="572"/>
                  <a:pt x="2025" y="0"/>
                  <a:pt x="13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1867" kern="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A3EE6-2A23-4D6C-AFAC-D2095F6DD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674" y="1434544"/>
            <a:ext cx="8534101" cy="4871663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565DE3-3C9E-47DA-A64E-95D9262652C9}"/>
              </a:ext>
            </a:extLst>
          </p:cNvPr>
          <p:cNvCxnSpPr>
            <a:cxnSpLocks/>
          </p:cNvCxnSpPr>
          <p:nvPr/>
        </p:nvCxnSpPr>
        <p:spPr>
          <a:xfrm>
            <a:off x="1029214" y="829147"/>
            <a:ext cx="660009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2DCB7D3-AC93-41A0-903D-BD62D91539F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102774" y="5858934"/>
            <a:ext cx="970692" cy="8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74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368" y="435046"/>
            <a:ext cx="8575233" cy="70911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200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Does age have impact on strokes?</a:t>
            </a:r>
          </a:p>
        </p:txBody>
      </p:sp>
      <p:sp>
        <p:nvSpPr>
          <p:cNvPr id="7" name="Google Shape;729;p35">
            <a:extLst>
              <a:ext uri="{FF2B5EF4-FFF2-40B4-BE49-F238E27FC236}">
                <a16:creationId xmlns:a16="http://schemas.microsoft.com/office/drawing/2014/main" id="{03137D27-9161-6C4D-AB01-A01AB5D84A7A}"/>
              </a:ext>
            </a:extLst>
          </p:cNvPr>
          <p:cNvSpPr/>
          <p:nvPr/>
        </p:nvSpPr>
        <p:spPr>
          <a:xfrm flipH="1">
            <a:off x="403467" y="541183"/>
            <a:ext cx="520900" cy="518309"/>
          </a:xfrm>
          <a:custGeom>
            <a:avLst/>
            <a:gdLst/>
            <a:ahLst/>
            <a:cxnLst/>
            <a:rect l="l" t="t" r="r" b="b"/>
            <a:pathLst>
              <a:path w="2614" h="2601" extrusionOk="0">
                <a:moveTo>
                  <a:pt x="1307" y="0"/>
                </a:moveTo>
                <a:cubicBezTo>
                  <a:pt x="585" y="0"/>
                  <a:pt x="1" y="572"/>
                  <a:pt x="1" y="1294"/>
                </a:cubicBezTo>
                <a:cubicBezTo>
                  <a:pt x="1" y="2015"/>
                  <a:pt x="585" y="2600"/>
                  <a:pt x="1307" y="2600"/>
                </a:cubicBezTo>
                <a:cubicBezTo>
                  <a:pt x="2025" y="2600"/>
                  <a:pt x="2613" y="2015"/>
                  <a:pt x="2613" y="1294"/>
                </a:cubicBezTo>
                <a:cubicBezTo>
                  <a:pt x="2613" y="572"/>
                  <a:pt x="2025" y="0"/>
                  <a:pt x="13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1867" kern="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6C2297-4E63-4060-8C69-0F40C2859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1572789"/>
            <a:ext cx="8302425" cy="4694144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37C234-F829-4D8C-9B9C-D0F18A1CCAFA}"/>
              </a:ext>
            </a:extLst>
          </p:cNvPr>
          <p:cNvCxnSpPr>
            <a:cxnSpLocks/>
          </p:cNvCxnSpPr>
          <p:nvPr/>
        </p:nvCxnSpPr>
        <p:spPr>
          <a:xfrm>
            <a:off x="1065132" y="1047034"/>
            <a:ext cx="541943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6175954-1C12-4BA9-BE20-838205EC2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102774" y="5858934"/>
            <a:ext cx="970692" cy="8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19908"/>
      </p:ext>
    </p:extLst>
  </p:cSld>
  <p:clrMapOvr>
    <a:masterClrMapping/>
  </p:clrMapOvr>
</p:sld>
</file>

<file path=ppt/theme/theme1.xml><?xml version="1.0" encoding="utf-8"?>
<a:theme xmlns:a="http://schemas.openxmlformats.org/drawingml/2006/main" name="Brain Infographics">
  <a:themeElements>
    <a:clrScheme name="Custom 1">
      <a:dk1>
        <a:srgbClr val="080808"/>
      </a:dk1>
      <a:lt1>
        <a:srgbClr val="FFFFFF"/>
      </a:lt1>
      <a:dk2>
        <a:srgbClr val="4A6D7D"/>
      </a:dk2>
      <a:lt2>
        <a:srgbClr val="97DDFF"/>
      </a:lt2>
      <a:accent1>
        <a:srgbClr val="E39FA3"/>
      </a:accent1>
      <a:accent2>
        <a:srgbClr val="E37678"/>
      </a:accent2>
      <a:accent3>
        <a:srgbClr val="7E4142"/>
      </a:accent3>
      <a:accent4>
        <a:srgbClr val="6EA2BA"/>
      </a:accent4>
      <a:accent5>
        <a:srgbClr val="8BCBE8"/>
      </a:accent5>
      <a:accent6>
        <a:srgbClr val="C8F2FF"/>
      </a:accent6>
      <a:hlink>
        <a:srgbClr val="0C343D"/>
      </a:hlink>
      <a:folHlink>
        <a:srgbClr val="8BCB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694</Words>
  <Application>Microsoft Office PowerPoint</Application>
  <PresentationFormat>Widescreen</PresentationFormat>
  <Paragraphs>173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Courier New</vt:lpstr>
      <vt:lpstr>Fira Sans</vt:lpstr>
      <vt:lpstr>Fira Sans Extra Condensed Medium</vt:lpstr>
      <vt:lpstr>Gill Sans</vt:lpstr>
      <vt:lpstr>Gill Sans Light</vt:lpstr>
      <vt:lpstr>Gill Sans SemiBold</vt:lpstr>
      <vt:lpstr>Gill Sans SemiBold</vt:lpstr>
      <vt:lpstr>Goudy Old Style</vt:lpstr>
      <vt:lpstr>Brain Infographics</vt:lpstr>
      <vt:lpstr>Stroke Prediction</vt:lpstr>
      <vt:lpstr>Outline</vt:lpstr>
      <vt:lpstr>Introduction</vt:lpstr>
      <vt:lpstr>PowerPoint Presentation</vt:lpstr>
      <vt:lpstr>Workflow</vt:lpstr>
      <vt:lpstr>Data Overview</vt:lpstr>
      <vt:lpstr>PowerPoint Presentation</vt:lpstr>
      <vt:lpstr>Does age have impact on strokes?</vt:lpstr>
      <vt:lpstr>Does age have impact on strokes?</vt:lpstr>
      <vt:lpstr>Does body mass index and glucose levels in a person, propel a stroke?</vt:lpstr>
      <vt:lpstr>Does body mass index and glucose levels in a person, propel a stroke?</vt:lpstr>
      <vt:lpstr>Assumption: Smoking can induce Stroke, is it true?</vt:lpstr>
      <vt:lpstr>Assumption: Heart with a Heart Disease is prone to Stroke, is it true?</vt:lpstr>
      <vt:lpstr>Assumption: Workload results in high blood pressure and that could lead to Stroke.</vt:lpstr>
      <vt:lpstr>Assumption: Workload results in high blood pressure and that could lead to Stroke</vt:lpstr>
      <vt:lpstr>Assumption: Males are most susceptible to strokes due to high work-related stress.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Stroke Prediction</dc:title>
  <dc:creator>رهف يوسف عبدالرحمن المعيوف</dc:creator>
  <cp:lastModifiedBy>شذى طه حسين الغامدى</cp:lastModifiedBy>
  <cp:revision>10</cp:revision>
  <dcterms:created xsi:type="dcterms:W3CDTF">2021-12-15T02:34:21Z</dcterms:created>
  <dcterms:modified xsi:type="dcterms:W3CDTF">2021-12-18T19:02:18Z</dcterms:modified>
</cp:coreProperties>
</file>